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0" d="100"/>
          <a:sy n="80" d="100"/>
        </p:scale>
        <p:origin x="58" y="11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58F6ACE-CD68-4082-BB5E-07DAE1BB70D2}" type="doc">
      <dgm:prSet loTypeId="urn:microsoft.com/office/officeart/2005/8/layout/vProcess5" loCatId="process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2291E4E3-BC03-4AE3-8087-A7AF486EC475}">
      <dgm:prSet/>
      <dgm:spPr/>
      <dgm:t>
        <a:bodyPr/>
        <a:lstStyle/>
        <a:p>
          <a:r>
            <a:rPr lang="en-IN"/>
            <a:t>In MODA there are Two type of  Categories</a:t>
          </a:r>
          <a:endParaRPr lang="en-US"/>
        </a:p>
      </dgm:t>
    </dgm:pt>
    <dgm:pt modelId="{16CAEEAB-DB2F-4F52-BD33-741BDF7E5176}" type="parTrans" cxnId="{B7B365C0-194E-4195-AA48-4D265FCCFA44}">
      <dgm:prSet/>
      <dgm:spPr/>
      <dgm:t>
        <a:bodyPr/>
        <a:lstStyle/>
        <a:p>
          <a:endParaRPr lang="en-US"/>
        </a:p>
      </dgm:t>
    </dgm:pt>
    <dgm:pt modelId="{E84A1433-25D1-4FD9-BA73-6C5E4F807958}" type="sibTrans" cxnId="{B7B365C0-194E-4195-AA48-4D265FCCFA44}">
      <dgm:prSet/>
      <dgm:spPr/>
      <dgm:t>
        <a:bodyPr/>
        <a:lstStyle/>
        <a:p>
          <a:endParaRPr lang="en-US"/>
        </a:p>
      </dgm:t>
    </dgm:pt>
    <dgm:pt modelId="{672A4BBC-8C81-4C10-AF9D-3F849941B737}">
      <dgm:prSet/>
      <dgm:spPr/>
      <dgm:t>
        <a:bodyPr/>
        <a:lstStyle/>
        <a:p>
          <a:r>
            <a:rPr lang="en-IN" b="1" dirty="0"/>
            <a:t>1. No Test/Non-Approved Category</a:t>
          </a:r>
          <a:endParaRPr lang="en-US" dirty="0"/>
        </a:p>
      </dgm:t>
    </dgm:pt>
    <dgm:pt modelId="{7AD43EBA-D6D6-44D0-A7C8-53730AA58D03}" type="parTrans" cxnId="{0229FCC7-9964-41FA-844F-680AC9EBA4D4}">
      <dgm:prSet/>
      <dgm:spPr/>
      <dgm:t>
        <a:bodyPr/>
        <a:lstStyle/>
        <a:p>
          <a:endParaRPr lang="en-US"/>
        </a:p>
      </dgm:t>
    </dgm:pt>
    <dgm:pt modelId="{8C554032-6F89-4C0E-9F56-9CDA8D1B7C32}" type="sibTrans" cxnId="{0229FCC7-9964-41FA-844F-680AC9EBA4D4}">
      <dgm:prSet/>
      <dgm:spPr/>
      <dgm:t>
        <a:bodyPr/>
        <a:lstStyle/>
        <a:p>
          <a:endParaRPr lang="en-US"/>
        </a:p>
      </dgm:t>
    </dgm:pt>
    <dgm:pt modelId="{51832EEA-F9F5-40F2-89C9-C95D584D74F9}">
      <dgm:prSet/>
      <dgm:spPr/>
      <dgm:t>
        <a:bodyPr/>
        <a:lstStyle/>
        <a:p>
          <a:r>
            <a:rPr lang="en-IN" b="1" dirty="0"/>
            <a:t>2. Complete/Non-Approved Category</a:t>
          </a:r>
          <a:endParaRPr lang="en-US" dirty="0"/>
        </a:p>
      </dgm:t>
    </dgm:pt>
    <dgm:pt modelId="{773FDA93-95E1-449C-81DF-C572852A6613}" type="parTrans" cxnId="{57C35DD3-5CFF-40CD-85FF-1A567E8C2C86}">
      <dgm:prSet/>
      <dgm:spPr/>
      <dgm:t>
        <a:bodyPr/>
        <a:lstStyle/>
        <a:p>
          <a:endParaRPr lang="en-US"/>
        </a:p>
      </dgm:t>
    </dgm:pt>
    <dgm:pt modelId="{03A8AA79-6E34-4683-8194-DEB8E129A93A}" type="sibTrans" cxnId="{57C35DD3-5CFF-40CD-85FF-1A567E8C2C86}">
      <dgm:prSet/>
      <dgm:spPr/>
      <dgm:t>
        <a:bodyPr/>
        <a:lstStyle/>
        <a:p>
          <a:endParaRPr lang="en-US"/>
        </a:p>
      </dgm:t>
    </dgm:pt>
    <dgm:pt modelId="{2B715DF1-0051-4376-924A-6263DC3D01B9}" type="pres">
      <dgm:prSet presAssocID="{658F6ACE-CD68-4082-BB5E-07DAE1BB70D2}" presName="outerComposite" presStyleCnt="0">
        <dgm:presLayoutVars>
          <dgm:chMax val="5"/>
          <dgm:dir/>
          <dgm:resizeHandles val="exact"/>
        </dgm:presLayoutVars>
      </dgm:prSet>
      <dgm:spPr/>
    </dgm:pt>
    <dgm:pt modelId="{6AD8E101-45F6-479F-9CEE-2F38C5E9E9DD}" type="pres">
      <dgm:prSet presAssocID="{658F6ACE-CD68-4082-BB5E-07DAE1BB70D2}" presName="dummyMaxCanvas" presStyleCnt="0">
        <dgm:presLayoutVars/>
      </dgm:prSet>
      <dgm:spPr/>
    </dgm:pt>
    <dgm:pt modelId="{04EDA9C9-79CB-4199-A9C3-54777E44B43C}" type="pres">
      <dgm:prSet presAssocID="{658F6ACE-CD68-4082-BB5E-07DAE1BB70D2}" presName="ThreeNodes_1" presStyleLbl="node1" presStyleIdx="0" presStyleCnt="3">
        <dgm:presLayoutVars>
          <dgm:bulletEnabled val="1"/>
        </dgm:presLayoutVars>
      </dgm:prSet>
      <dgm:spPr/>
    </dgm:pt>
    <dgm:pt modelId="{BF91C420-808F-4F9D-AB6D-F08CB18CAAEF}" type="pres">
      <dgm:prSet presAssocID="{658F6ACE-CD68-4082-BB5E-07DAE1BB70D2}" presName="ThreeNodes_2" presStyleLbl="node1" presStyleIdx="1" presStyleCnt="3">
        <dgm:presLayoutVars>
          <dgm:bulletEnabled val="1"/>
        </dgm:presLayoutVars>
      </dgm:prSet>
      <dgm:spPr/>
    </dgm:pt>
    <dgm:pt modelId="{84800660-FBB6-40C5-A545-9BB3EA099BC7}" type="pres">
      <dgm:prSet presAssocID="{658F6ACE-CD68-4082-BB5E-07DAE1BB70D2}" presName="ThreeNodes_3" presStyleLbl="node1" presStyleIdx="2" presStyleCnt="3">
        <dgm:presLayoutVars>
          <dgm:bulletEnabled val="1"/>
        </dgm:presLayoutVars>
      </dgm:prSet>
      <dgm:spPr/>
    </dgm:pt>
    <dgm:pt modelId="{9F23A768-6294-4D66-B55E-97198C7240FB}" type="pres">
      <dgm:prSet presAssocID="{658F6ACE-CD68-4082-BB5E-07DAE1BB70D2}" presName="ThreeConn_1-2" presStyleLbl="fgAccFollowNode1" presStyleIdx="0" presStyleCnt="2">
        <dgm:presLayoutVars>
          <dgm:bulletEnabled val="1"/>
        </dgm:presLayoutVars>
      </dgm:prSet>
      <dgm:spPr/>
    </dgm:pt>
    <dgm:pt modelId="{007CBCBA-2C77-4758-9EA5-5109FCA86C63}" type="pres">
      <dgm:prSet presAssocID="{658F6ACE-CD68-4082-BB5E-07DAE1BB70D2}" presName="ThreeConn_2-3" presStyleLbl="fgAccFollowNode1" presStyleIdx="1" presStyleCnt="2">
        <dgm:presLayoutVars>
          <dgm:bulletEnabled val="1"/>
        </dgm:presLayoutVars>
      </dgm:prSet>
      <dgm:spPr/>
    </dgm:pt>
    <dgm:pt modelId="{7E2BD64C-BE99-495D-A978-1FCC284E2A6E}" type="pres">
      <dgm:prSet presAssocID="{658F6ACE-CD68-4082-BB5E-07DAE1BB70D2}" presName="ThreeNodes_1_text" presStyleLbl="node1" presStyleIdx="2" presStyleCnt="3">
        <dgm:presLayoutVars>
          <dgm:bulletEnabled val="1"/>
        </dgm:presLayoutVars>
      </dgm:prSet>
      <dgm:spPr/>
    </dgm:pt>
    <dgm:pt modelId="{442B0980-A639-423C-AD56-52AB078541FE}" type="pres">
      <dgm:prSet presAssocID="{658F6ACE-CD68-4082-BB5E-07DAE1BB70D2}" presName="ThreeNodes_2_text" presStyleLbl="node1" presStyleIdx="2" presStyleCnt="3">
        <dgm:presLayoutVars>
          <dgm:bulletEnabled val="1"/>
        </dgm:presLayoutVars>
      </dgm:prSet>
      <dgm:spPr/>
    </dgm:pt>
    <dgm:pt modelId="{55039DAE-C63E-454C-9961-ABF078C05276}" type="pres">
      <dgm:prSet presAssocID="{658F6ACE-CD68-4082-BB5E-07DAE1BB70D2}" presName="ThreeNodes_3_text" presStyleLbl="node1" presStyleIdx="2" presStyleCnt="3">
        <dgm:presLayoutVars>
          <dgm:bulletEnabled val="1"/>
        </dgm:presLayoutVars>
      </dgm:prSet>
      <dgm:spPr/>
    </dgm:pt>
  </dgm:ptLst>
  <dgm:cxnLst>
    <dgm:cxn modelId="{C1764732-9EB8-407E-96BD-D88983AE8146}" type="presOf" srcId="{672A4BBC-8C81-4C10-AF9D-3F849941B737}" destId="{BF91C420-808F-4F9D-AB6D-F08CB18CAAEF}" srcOrd="0" destOrd="0" presId="urn:microsoft.com/office/officeart/2005/8/layout/vProcess5"/>
    <dgm:cxn modelId="{8984DD5F-F479-4440-B156-BE1307A886A2}" type="presOf" srcId="{51832EEA-F9F5-40F2-89C9-C95D584D74F9}" destId="{84800660-FBB6-40C5-A545-9BB3EA099BC7}" srcOrd="0" destOrd="0" presId="urn:microsoft.com/office/officeart/2005/8/layout/vProcess5"/>
    <dgm:cxn modelId="{B988AE65-2CD0-42DE-8820-71DBD6DA1BD4}" type="presOf" srcId="{672A4BBC-8C81-4C10-AF9D-3F849941B737}" destId="{442B0980-A639-423C-AD56-52AB078541FE}" srcOrd="1" destOrd="0" presId="urn:microsoft.com/office/officeart/2005/8/layout/vProcess5"/>
    <dgm:cxn modelId="{11453C6F-4993-486E-9A19-41D8660875A5}" type="presOf" srcId="{E84A1433-25D1-4FD9-BA73-6C5E4F807958}" destId="{9F23A768-6294-4D66-B55E-97198C7240FB}" srcOrd="0" destOrd="0" presId="urn:microsoft.com/office/officeart/2005/8/layout/vProcess5"/>
    <dgm:cxn modelId="{BDB3C77D-69A1-4B8D-A9D9-23AE84785DCF}" type="presOf" srcId="{658F6ACE-CD68-4082-BB5E-07DAE1BB70D2}" destId="{2B715DF1-0051-4376-924A-6263DC3D01B9}" srcOrd="0" destOrd="0" presId="urn:microsoft.com/office/officeart/2005/8/layout/vProcess5"/>
    <dgm:cxn modelId="{2D23367E-46DA-4A0D-AA4C-220A0E5843F3}" type="presOf" srcId="{2291E4E3-BC03-4AE3-8087-A7AF486EC475}" destId="{7E2BD64C-BE99-495D-A978-1FCC284E2A6E}" srcOrd="1" destOrd="0" presId="urn:microsoft.com/office/officeart/2005/8/layout/vProcess5"/>
    <dgm:cxn modelId="{5899DF7F-3CA6-4647-AE87-EA1164EE9457}" type="presOf" srcId="{8C554032-6F89-4C0E-9F56-9CDA8D1B7C32}" destId="{007CBCBA-2C77-4758-9EA5-5109FCA86C63}" srcOrd="0" destOrd="0" presId="urn:microsoft.com/office/officeart/2005/8/layout/vProcess5"/>
    <dgm:cxn modelId="{5BA9DB8C-971B-4434-BD27-5AE7F279EFF6}" type="presOf" srcId="{51832EEA-F9F5-40F2-89C9-C95D584D74F9}" destId="{55039DAE-C63E-454C-9961-ABF078C05276}" srcOrd="1" destOrd="0" presId="urn:microsoft.com/office/officeart/2005/8/layout/vProcess5"/>
    <dgm:cxn modelId="{3CDEC38F-A2B8-4A39-90C9-5DF11B64C492}" type="presOf" srcId="{2291E4E3-BC03-4AE3-8087-A7AF486EC475}" destId="{04EDA9C9-79CB-4199-A9C3-54777E44B43C}" srcOrd="0" destOrd="0" presId="urn:microsoft.com/office/officeart/2005/8/layout/vProcess5"/>
    <dgm:cxn modelId="{B7B365C0-194E-4195-AA48-4D265FCCFA44}" srcId="{658F6ACE-CD68-4082-BB5E-07DAE1BB70D2}" destId="{2291E4E3-BC03-4AE3-8087-A7AF486EC475}" srcOrd="0" destOrd="0" parTransId="{16CAEEAB-DB2F-4F52-BD33-741BDF7E5176}" sibTransId="{E84A1433-25D1-4FD9-BA73-6C5E4F807958}"/>
    <dgm:cxn modelId="{0229FCC7-9964-41FA-844F-680AC9EBA4D4}" srcId="{658F6ACE-CD68-4082-BB5E-07DAE1BB70D2}" destId="{672A4BBC-8C81-4C10-AF9D-3F849941B737}" srcOrd="1" destOrd="0" parTransId="{7AD43EBA-D6D6-44D0-A7C8-53730AA58D03}" sibTransId="{8C554032-6F89-4C0E-9F56-9CDA8D1B7C32}"/>
    <dgm:cxn modelId="{57C35DD3-5CFF-40CD-85FF-1A567E8C2C86}" srcId="{658F6ACE-CD68-4082-BB5E-07DAE1BB70D2}" destId="{51832EEA-F9F5-40F2-89C9-C95D584D74F9}" srcOrd="2" destOrd="0" parTransId="{773FDA93-95E1-449C-81DF-C572852A6613}" sibTransId="{03A8AA79-6E34-4683-8194-DEB8E129A93A}"/>
    <dgm:cxn modelId="{9EEA838B-8739-47B3-9033-685C394BEB2B}" type="presParOf" srcId="{2B715DF1-0051-4376-924A-6263DC3D01B9}" destId="{6AD8E101-45F6-479F-9CEE-2F38C5E9E9DD}" srcOrd="0" destOrd="0" presId="urn:microsoft.com/office/officeart/2005/8/layout/vProcess5"/>
    <dgm:cxn modelId="{92C8A733-3806-415E-A8FF-08E471598A5C}" type="presParOf" srcId="{2B715DF1-0051-4376-924A-6263DC3D01B9}" destId="{04EDA9C9-79CB-4199-A9C3-54777E44B43C}" srcOrd="1" destOrd="0" presId="urn:microsoft.com/office/officeart/2005/8/layout/vProcess5"/>
    <dgm:cxn modelId="{476C9995-359C-4B32-8C52-8D267057F18C}" type="presParOf" srcId="{2B715DF1-0051-4376-924A-6263DC3D01B9}" destId="{BF91C420-808F-4F9D-AB6D-F08CB18CAAEF}" srcOrd="2" destOrd="0" presId="urn:microsoft.com/office/officeart/2005/8/layout/vProcess5"/>
    <dgm:cxn modelId="{13DAC7CE-E93D-41F8-ABE2-F81A3C01DE9B}" type="presParOf" srcId="{2B715DF1-0051-4376-924A-6263DC3D01B9}" destId="{84800660-FBB6-40C5-A545-9BB3EA099BC7}" srcOrd="3" destOrd="0" presId="urn:microsoft.com/office/officeart/2005/8/layout/vProcess5"/>
    <dgm:cxn modelId="{EFEA3BF8-A3C9-4344-9A07-0AE0C105A580}" type="presParOf" srcId="{2B715DF1-0051-4376-924A-6263DC3D01B9}" destId="{9F23A768-6294-4D66-B55E-97198C7240FB}" srcOrd="4" destOrd="0" presId="urn:microsoft.com/office/officeart/2005/8/layout/vProcess5"/>
    <dgm:cxn modelId="{4CC452E1-006B-4958-8E0E-AEA95B131FFC}" type="presParOf" srcId="{2B715DF1-0051-4376-924A-6263DC3D01B9}" destId="{007CBCBA-2C77-4758-9EA5-5109FCA86C63}" srcOrd="5" destOrd="0" presId="urn:microsoft.com/office/officeart/2005/8/layout/vProcess5"/>
    <dgm:cxn modelId="{5014CF74-082B-4511-8F2D-317682E890FC}" type="presParOf" srcId="{2B715DF1-0051-4376-924A-6263DC3D01B9}" destId="{7E2BD64C-BE99-495D-A978-1FCC284E2A6E}" srcOrd="6" destOrd="0" presId="urn:microsoft.com/office/officeart/2005/8/layout/vProcess5"/>
    <dgm:cxn modelId="{3B063ABE-57D2-43FD-8AE5-C1A3E5567A3A}" type="presParOf" srcId="{2B715DF1-0051-4376-924A-6263DC3D01B9}" destId="{442B0980-A639-423C-AD56-52AB078541FE}" srcOrd="7" destOrd="0" presId="urn:microsoft.com/office/officeart/2005/8/layout/vProcess5"/>
    <dgm:cxn modelId="{447EACB9-A68A-428F-B7FC-3D009B492DB4}" type="presParOf" srcId="{2B715DF1-0051-4376-924A-6263DC3D01B9}" destId="{55039DAE-C63E-454C-9961-ABF078C05276}" srcOrd="8" destOrd="0" presId="urn:microsoft.com/office/officeart/2005/8/layout/v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4EDA9C9-79CB-4199-A9C3-54777E44B43C}">
      <dsp:nvSpPr>
        <dsp:cNvPr id="0" name=""/>
        <dsp:cNvSpPr/>
      </dsp:nvSpPr>
      <dsp:spPr>
        <a:xfrm>
          <a:off x="0" y="0"/>
          <a:ext cx="7772723" cy="1064418"/>
        </a:xfrm>
        <a:prstGeom prst="roundRect">
          <a:avLst>
            <a:gd name="adj" fmla="val 10000"/>
          </a:avLst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kern="1200"/>
            <a:t>In MODA there are Two type of  Categories</a:t>
          </a:r>
          <a:endParaRPr lang="en-US" sz="2800" kern="1200"/>
        </a:p>
      </dsp:txBody>
      <dsp:txXfrm>
        <a:off x="31176" y="31176"/>
        <a:ext cx="6624132" cy="1002066"/>
      </dsp:txXfrm>
    </dsp:sp>
    <dsp:sp modelId="{BF91C420-808F-4F9D-AB6D-F08CB18CAAEF}">
      <dsp:nvSpPr>
        <dsp:cNvPr id="0" name=""/>
        <dsp:cNvSpPr/>
      </dsp:nvSpPr>
      <dsp:spPr>
        <a:xfrm>
          <a:off x="685828" y="1241821"/>
          <a:ext cx="7772723" cy="1064418"/>
        </a:xfrm>
        <a:prstGeom prst="roundRect">
          <a:avLst>
            <a:gd name="adj" fmla="val 10000"/>
          </a:avLst>
        </a:prstGeom>
        <a:solidFill>
          <a:schemeClr val="accent5">
            <a:hueOff val="7703195"/>
            <a:satOff val="-6245"/>
            <a:lumOff val="-215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1. No Test/Non-Approved Category</a:t>
          </a:r>
          <a:endParaRPr lang="en-US" sz="2800" kern="1200" dirty="0"/>
        </a:p>
      </dsp:txBody>
      <dsp:txXfrm>
        <a:off x="717004" y="1272997"/>
        <a:ext cx="6332671" cy="1002066"/>
      </dsp:txXfrm>
    </dsp:sp>
    <dsp:sp modelId="{84800660-FBB6-40C5-A545-9BB3EA099BC7}">
      <dsp:nvSpPr>
        <dsp:cNvPr id="0" name=""/>
        <dsp:cNvSpPr/>
      </dsp:nvSpPr>
      <dsp:spPr>
        <a:xfrm>
          <a:off x="1371657" y="2483643"/>
          <a:ext cx="7772723" cy="1064418"/>
        </a:xfrm>
        <a:prstGeom prst="roundRect">
          <a:avLst>
            <a:gd name="adj" fmla="val 10000"/>
          </a:avLst>
        </a:prstGeom>
        <a:solidFill>
          <a:schemeClr val="accent5">
            <a:hueOff val="15406390"/>
            <a:satOff val="-12491"/>
            <a:lumOff val="-431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l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IN" sz="2800" b="1" kern="1200" dirty="0"/>
            <a:t>2. Complete/Non-Approved Category</a:t>
          </a:r>
          <a:endParaRPr lang="en-US" sz="2800" kern="1200" dirty="0"/>
        </a:p>
      </dsp:txBody>
      <dsp:txXfrm>
        <a:off x="1402833" y="2514819"/>
        <a:ext cx="6332671" cy="1002066"/>
      </dsp:txXfrm>
    </dsp:sp>
    <dsp:sp modelId="{9F23A768-6294-4D66-B55E-97198C7240FB}">
      <dsp:nvSpPr>
        <dsp:cNvPr id="0" name=""/>
        <dsp:cNvSpPr/>
      </dsp:nvSpPr>
      <dsp:spPr>
        <a:xfrm>
          <a:off x="7080851" y="807184"/>
          <a:ext cx="691872" cy="6918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236522" y="807184"/>
        <a:ext cx="380530" cy="520634"/>
      </dsp:txXfrm>
    </dsp:sp>
    <dsp:sp modelId="{007CBCBA-2C77-4758-9EA5-5109FCA86C63}">
      <dsp:nvSpPr>
        <dsp:cNvPr id="0" name=""/>
        <dsp:cNvSpPr/>
      </dsp:nvSpPr>
      <dsp:spPr>
        <a:xfrm>
          <a:off x="7766680" y="2041909"/>
          <a:ext cx="691872" cy="691872"/>
        </a:xfrm>
        <a:prstGeom prst="downArrow">
          <a:avLst>
            <a:gd name="adj1" fmla="val 55000"/>
            <a:gd name="adj2" fmla="val 45000"/>
          </a:avLst>
        </a:prstGeom>
        <a:solidFill>
          <a:schemeClr val="accent5">
            <a:tint val="40000"/>
            <a:alpha val="90000"/>
            <a:hueOff val="15585112"/>
            <a:satOff val="-10008"/>
            <a:lumOff val="-1135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9370" tIns="39370" rIns="39370" bIns="39370" numCol="1" spcCol="1270" anchor="ctr" anchorCtr="0">
          <a:noAutofit/>
        </a:bodyPr>
        <a:lstStyle/>
        <a:p>
          <a:pPr marL="0" lvl="0" indent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3100" kern="1200"/>
        </a:p>
      </dsp:txBody>
      <dsp:txXfrm>
        <a:off x="7922351" y="2041909"/>
        <a:ext cx="380530" cy="52063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Process5">
  <dgm:title val=""/>
  <dgm:desc val=""/>
  <dgm:catLst>
    <dgm:cat type="process" pri="1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</dgm:cxnLst>
      <dgm:bg/>
      <dgm:whole/>
    </dgm:dataModel>
  </dgm:clrData>
  <dgm:layoutNode name="outerComposite">
    <dgm:varLst>
      <dgm:chMax val="5"/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l" for="ch" forName="TwoNodes_1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r" for="ch" forName="TwoNodes_2" refType="w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r" for="ch" forName="TwoConn_1-2" refType="r" refFor="ch" refForName="TwoNodes_1"/>
          <dgm:constr type="r" for="ch" forName="TwoNodes_1_text" refType="l" refFor="ch" refForName="TwoConn_1-2"/>
          <dgm:constr type="rOff" for="ch" forName="TwoNodes_1_text" refType="w" refFor="ch" refForName="TwoConn_1-2" fact="-0.5"/>
          <dgm:constr type="t" for="ch" forName="TwoNodes_1_text" refType="t" refFor="ch" refForName="TwoNodes_1"/>
          <dgm:constr type="b" for="ch" forName="TwoNodes_1_text" refType="b" refFor="ch" refForName="TwoNodes_1"/>
          <dgm:constr type="l" for="ch" forName="TwoNodes_1_text" refType="l" refFor="ch" refForName="TwoNodes_1"/>
          <dgm:constr type="r" for="ch" forName="TwoNodes_2_text" refType="l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l" for="ch" forName="TwoNodes_2_text" refType="l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l" for="ch" forName="ThreeNodes_1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r" for="ch" forName="ThreeNodes_3" refType="w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r" for="ch" forName="ThreeConn_1-2" refType="r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r" for="ch" forName="ThreeConn_2-3" refType="r" refFor="ch" refForName="ThreeNodes_2"/>
          <dgm:constr type="r" for="ch" forName="ThreeNodes_1_text" refType="l" refFor="ch" refForName="ThreeConn_1-2"/>
          <dgm:constr type="rOff" for="ch" forName="ThreeNodes_1_text" refType="w" refFor="ch" refForName="ThreeConn_1-2" fact="-0.57"/>
          <dgm:constr type="t" for="ch" forName="ThreeNodes_1_text" refType="t" refFor="ch" refForName="ThreeNodes_1"/>
          <dgm:constr type="b" for="ch" forName="ThreeNodes_1_text" refType="b" refFor="ch" refForName="ThreeNodes_1"/>
          <dgm:constr type="l" for="ch" forName="ThreeNodes_1_text" refType="l" refFor="ch" refForName="ThreeNodes_1"/>
          <dgm:constr type="r" for="ch" forName="ThreeNodes_2_text" refType="l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l" for="ch" forName="ThreeNodes_2_text" refType="l" refFor="ch" refForName="ThreeNodes_2"/>
          <dgm:constr type="r" for="ch" forName="ThreeNodes_3_text" refType="l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l" for="ch" forName="ThreeNodes_3_text" refType="l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l" for="ch" forName="FourNodes_1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467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533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r" for="ch" forName="FourNodes_4" refType="w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r" for="ch" forName="FourConn_1-2" refType="r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r" for="ch" forName="FourConn_2-3" refType="r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r" for="ch" forName="FourConn_3-4" refType="r" refFor="ch" refForName="FourNodes_3"/>
          <dgm:constr type="r" for="ch" forName="FourNodes_1_text" refType="l" refFor="ch" refForName="FourConn_1-2"/>
          <dgm:constr type="rOff" for="ch" forName="FourNodes_1_text" refType="w" refFor="ch" refForName="FourConn_1-2" fact="-0.7"/>
          <dgm:constr type="t" for="ch" forName="FourNodes_1_text" refType="t" refFor="ch" refForName="FourNodes_1"/>
          <dgm:constr type="b" for="ch" forName="FourNodes_1_text" refType="b" refFor="ch" refForName="FourNodes_1"/>
          <dgm:constr type="l" for="ch" forName="FourNodes_1_text" refType="l" refFor="ch" refForName="FourNodes_1"/>
          <dgm:constr type="r" for="ch" forName="FourNodes_2_text" refType="l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l" for="ch" forName="FourNodes_2_text" refType="l" refFor="ch" refForName="FourNodes_2"/>
          <dgm:constr type="r" for="ch" forName="FourNodes_3_text" refType="l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l" for="ch" forName="FourNodes_3_text" refType="l" refFor="ch" refForName="FourNodes_3"/>
          <dgm:constr type="r" for="ch" forName="FourNodes_4_text" refType="l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l" for="ch" forName="FourNodes_4_text" refType="l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l" for="ch" forName="FiveNodes_1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442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557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r" for="ch" forName="FiveNodes_5" refType="w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r" for="ch" forName="FiveConn_1-2" refType="r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r" for="ch" forName="FiveConn_2-3" refType="r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r" for="ch" forName="FiveConn_3-4" refType="r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r" for="ch" forName="FiveConn_4-5" refType="r" refFor="ch" refForName="FiveNodes_4"/>
          <dgm:constr type="r" for="ch" forName="FiveNodes_1_text" refType="l" refFor="ch" refForName="FiveConn_1-2"/>
          <dgm:constr type="rOff" for="ch" forName="FiveNodes_1_text" refType="w" refFor="ch" refForName="FiveConn_1-2" fact="-0.75"/>
          <dgm:constr type="t" for="ch" forName="FiveNodes_1_text" refType="t" refFor="ch" refForName="FiveNodes_1"/>
          <dgm:constr type="b" for="ch" forName="FiveNodes_1_text" refType="b" refFor="ch" refForName="FiveNodes_1"/>
          <dgm:constr type="l" for="ch" forName="FiveNodes_1_text" refType="l" refFor="ch" refForName="FiveNodes_1"/>
          <dgm:constr type="r" for="ch" forName="FiveNodes_2_text" refType="l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l" for="ch" forName="FiveNodes_2_text" refType="l" refFor="ch" refForName="FiveNodes_2"/>
          <dgm:constr type="r" for="ch" forName="FiveNodes_3_text" refType="l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l" for="ch" forName="FiveNodes_3_text" refType="l" refFor="ch" refForName="FiveNodes_3"/>
          <dgm:constr type="r" for="ch" forName="FiveNodes_4_text" refType="l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l" for="ch" forName="FiveNodes_4_text" refType="l" refFor="ch" refForName="FiveNodes_4"/>
          <dgm:constr type="r" for="ch" forName="FiveNodes_5_text" refType="l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l" for="ch" forName="FiveNodes_5_text" refType="l" refFor="ch" refForName="FiveNodes_5"/>
        </dgm:constrLst>
      </dgm:if>
      <dgm:else name="Name2">
        <dgm:constrLst>
          <dgm:constr type="primFontSz" for="ch" ptType="node" op="equ" val="65"/>
          <dgm:constr type="w" for="ch" forName="dummyMaxCanvas" refType="w"/>
          <dgm:constr type="h" for="ch" forName="dummyMaxCanvas" refType="h"/>
          <dgm:constr type="w" for="ch" forName="OneNode_1" refType="w"/>
          <dgm:constr type="h" for="ch" forName="OneNode_1" refType="h" fact="0.5"/>
          <dgm:constr type="ctrY" for="ch" forName="OneNode_1" refType="h" fact="0.5"/>
          <dgm:constr type="w" for="ch" forName="TwoNodes_1" refType="w" fact="0.85"/>
          <dgm:constr type="h" for="ch" forName="TwoNodes_1" refType="h" fact="0.45"/>
          <dgm:constr type="t" for="ch" forName="TwoNodes_1"/>
          <dgm:constr type="r" for="ch" forName="TwoNodes_1" refType="w"/>
          <dgm:constr type="w" for="ch" forName="TwoNodes_2" refType="w" fact="0.85"/>
          <dgm:constr type="h" for="ch" forName="TwoNodes_2" refType="h" fact="0.45"/>
          <dgm:constr type="b" for="ch" forName="TwoNodes_2" refType="h"/>
          <dgm:constr type="l" for="ch" forName="TwoNodes_2"/>
          <dgm:constr type="w" for="ch" forName="TwoConn_1-2" refType="h" refFor="ch" refForName="TwoNodes_1" fact="0.65"/>
          <dgm:constr type="h" for="ch" forName="TwoConn_1-2" refType="h" refFor="ch" refForName="TwoNodes_1" fact="0.65"/>
          <dgm:constr type="ctrY" for="ch" forName="TwoConn_1-2" refType="h" fact="0.5"/>
          <dgm:constr type="l" for="ch" forName="TwoConn_1-2" refType="l" refFor="ch" refForName="TwoNodes_1"/>
          <dgm:constr type="l" for="ch" forName="TwoNodes_1_text" refType="r" refFor="ch" refForName="TwoConn_1-2"/>
          <dgm:constr type="lOff" for="ch" forName="TwoNodes_1_text" refType="w" refFor="ch" refForName="TwoConn_1-2" fact="0.5"/>
          <dgm:constr type="t" for="ch" forName="TwoNodes_1_text" refType="t" refFor="ch" refForName="TwoNodes_1"/>
          <dgm:constr type="b" for="ch" forName="TwoNodes_1_text" refType="b" refFor="ch" refForName="TwoNodes_1"/>
          <dgm:constr type="r" for="ch" forName="TwoNodes_1_text" refType="r" refFor="ch" refForName="TwoNodes_1"/>
          <dgm:constr type="l" for="ch" forName="TwoNodes_2_text" refType="r" refFor="ch" refForName="TwoConn_1-2"/>
          <dgm:constr type="t" for="ch" forName="TwoNodes_2_text" refType="t" refFor="ch" refForName="TwoNodes_2"/>
          <dgm:constr type="b" for="ch" forName="TwoNodes_2_text" refType="b" refFor="ch" refForName="TwoNodes_2"/>
          <dgm:constr type="r" for="ch" forName="TwoNodes_2_text" refType="r" refFor="ch" refForName="TwoNodes_2"/>
          <dgm:constr type="w" for="ch" forName="ThreeNodes_1" refType="w" fact="0.85"/>
          <dgm:constr type="h" for="ch" forName="ThreeNodes_1" refType="h" fact="0.3"/>
          <dgm:constr type="t" for="ch" forName="ThreeNodes_1"/>
          <dgm:constr type="r" for="ch" forName="ThreeNodes_1" refType="w"/>
          <dgm:constr type="w" for="ch" forName="ThreeNodes_2" refType="w" fact="0.85"/>
          <dgm:constr type="h" for="ch" forName="ThreeNodes_2" refType="h" fact="0.3"/>
          <dgm:constr type="ctrY" for="ch" forName="ThreeNodes_2" refType="h" fact="0.5"/>
          <dgm:constr type="ctrX" for="ch" forName="ThreeNodes_2" refType="w" fact="0.5"/>
          <dgm:constr type="w" for="ch" forName="ThreeNodes_3" refType="w" fact="0.85"/>
          <dgm:constr type="h" for="ch" forName="ThreeNodes_3" refType="h" fact="0.3"/>
          <dgm:constr type="b" for="ch" forName="ThreeNodes_3" refType="h"/>
          <dgm:constr type="l" for="ch" forName="ThreeNodes_3"/>
          <dgm:constr type="w" for="ch" forName="ThreeConn_1-2" refType="h" refFor="ch" refForName="ThreeNodes_1" fact="0.65"/>
          <dgm:constr type="h" for="ch" forName="ThreeConn_1-2" refType="h" refFor="ch" refForName="ThreeNodes_1" fact="0.65"/>
          <dgm:constr type="ctrY" for="ch" forName="ThreeConn_1-2" refType="h" fact="0.325"/>
          <dgm:constr type="l" for="ch" forName="ThreeConn_1-2" refType="l" refFor="ch" refForName="ThreeNodes_1"/>
          <dgm:constr type="w" for="ch" forName="ThreeConn_2-3" refType="h" refFor="ch" refForName="ThreeNodes_2" fact="0.65"/>
          <dgm:constr type="h" for="ch" forName="ThreeConn_2-3" refType="h" refFor="ch" refForName="ThreeNodes_2" fact="0.65"/>
          <dgm:constr type="ctrY" for="ch" forName="ThreeConn_2-3" refType="h" fact="0.673"/>
          <dgm:constr type="l" for="ch" forName="ThreeConn_2-3" refType="l" refFor="ch" refForName="ThreeNodes_2"/>
          <dgm:constr type="l" for="ch" forName="ThreeNodes_1_text" refType="r" refFor="ch" refForName="ThreeConn_1-2"/>
          <dgm:constr type="lOff" for="ch" forName="ThreeNodes_1_text" refType="w" refFor="ch" refForName="ThreeConn_1-2" fact="0.55"/>
          <dgm:constr type="t" for="ch" forName="ThreeNodes_1_text" refType="t" refFor="ch" refForName="ThreeNodes_1"/>
          <dgm:constr type="b" for="ch" forName="ThreeNodes_1_text" refType="b" refFor="ch" refForName="ThreeNodes_1"/>
          <dgm:constr type="r" for="ch" forName="ThreeNodes_1_text" refType="r" refFor="ch" refForName="ThreeNodes_1"/>
          <dgm:constr type="l" for="ch" forName="ThreeNodes_2_text" refType="r" refFor="ch" refForName="ThreeConn_1-2"/>
          <dgm:constr type="t" for="ch" forName="ThreeNodes_2_text" refType="t" refFor="ch" refForName="ThreeNodes_2"/>
          <dgm:constr type="b" for="ch" forName="ThreeNodes_2_text" refType="b" refFor="ch" refForName="ThreeNodes_2"/>
          <dgm:constr type="r" for="ch" forName="ThreeNodes_2_text" refType="r" refFor="ch" refForName="ThreeNodes_2"/>
          <dgm:constr type="l" for="ch" forName="ThreeNodes_3_text" refType="r" refFor="ch" refForName="ThreeConn_2-3"/>
          <dgm:constr type="t" for="ch" forName="ThreeNodes_3_text" refType="t" refFor="ch" refForName="ThreeNodes_3"/>
          <dgm:constr type="b" for="ch" forName="ThreeNodes_3_text" refType="b" refFor="ch" refForName="ThreeNodes_3"/>
          <dgm:constr type="r" for="ch" forName="ThreeNodes_3_text" refType="r" refFor="ch" refForName="ThreeNodes_3"/>
          <dgm:constr type="w" for="ch" forName="FourNodes_1" refType="w" fact="0.8"/>
          <dgm:constr type="h" for="ch" forName="FourNodes_1" refType="h" fact="0.22"/>
          <dgm:constr type="t" for="ch" forName="FourNodes_1"/>
          <dgm:constr type="r" for="ch" forName="FourNodes_1" refType="w"/>
          <dgm:constr type="w" for="ch" forName="FourNodes_2" refType="w" fact="0.8"/>
          <dgm:constr type="h" for="ch" forName="FourNodes_2" refType="h" fact="0.22"/>
          <dgm:constr type="ctrY" for="ch" forName="FourNodes_2" refType="h" fact="0.37"/>
          <dgm:constr type="ctrX" for="ch" forName="FourNodes_2" refType="w" fact="0.533"/>
          <dgm:constr type="w" for="ch" forName="FourNodes_3" refType="w" fact="0.8"/>
          <dgm:constr type="h" for="ch" forName="FourNodes_3" refType="h" fact="0.22"/>
          <dgm:constr type="ctrY" for="ch" forName="FourNodes_3" refType="h" fact="0.63"/>
          <dgm:constr type="ctrX" for="ch" forName="FourNodes_3" refType="w" fact="0.467"/>
          <dgm:constr type="w" for="ch" forName="FourNodes_4" refType="w" fact="0.8"/>
          <dgm:constr type="h" for="ch" forName="FourNodes_4" refType="h" fact="0.22"/>
          <dgm:constr type="b" for="ch" forName="FourNodes_4" refType="h"/>
          <dgm:constr type="l" for="ch" forName="FourNodes_4"/>
          <dgm:constr type="w" for="ch" forName="FourConn_1-2" refType="h" refFor="ch" refForName="FourNodes_1" fact="0.65"/>
          <dgm:constr type="h" for="ch" forName="FourConn_1-2" refType="h" refFor="ch" refForName="FourNodes_1" fact="0.65"/>
          <dgm:constr type="ctrY" for="ch" forName="FourConn_1-2" refType="h" fact="0.24"/>
          <dgm:constr type="l" for="ch" forName="FourConn_1-2" refType="l" refFor="ch" refForName="FourNodes_1"/>
          <dgm:constr type="w" for="ch" forName="FourConn_2-3" refType="h" refFor="ch" refForName="FourNodes_2" fact="0.65"/>
          <dgm:constr type="h" for="ch" forName="FourConn_2-3" refType="h" refFor="ch" refForName="FourNodes_2" fact="0.65"/>
          <dgm:constr type="ctrY" for="ch" forName="FourConn_2-3" refType="h" fact="0.5"/>
          <dgm:constr type="l" for="ch" forName="FourConn_2-3" refType="l" refFor="ch" refForName="FourNodes_2"/>
          <dgm:constr type="w" for="ch" forName="FourConn_3-4" refType="h" refFor="ch" refForName="FourNodes_3" fact="0.65"/>
          <dgm:constr type="h" for="ch" forName="FourConn_3-4" refType="h" refFor="ch" refForName="FourNodes_3" fact="0.65"/>
          <dgm:constr type="ctrY" for="ch" forName="FourConn_3-4" refType="h" fact="0.76"/>
          <dgm:constr type="l" for="ch" forName="FourConn_3-4" refType="l" refFor="ch" refForName="FourNodes_3"/>
          <dgm:constr type="l" for="ch" forName="FourNodes_1_text" refType="r" refFor="ch" refForName="FourConn_1-2"/>
          <dgm:constr type="lOff" for="ch" forName="FourNodes_1_text" refType="w" refFor="ch" refForName="FourConn_1-2" fact="0.69"/>
          <dgm:constr type="t" for="ch" forName="FourNodes_1_text" refType="t" refFor="ch" refForName="FourNodes_1"/>
          <dgm:constr type="b" for="ch" forName="FourNodes_1_text" refType="b" refFor="ch" refForName="FourNodes_1"/>
          <dgm:constr type="r" for="ch" forName="FourNodes_1_text" refType="r" refFor="ch" refForName="FourNodes_1"/>
          <dgm:constr type="l" for="ch" forName="FourNodes_2_text" refType="r" refFor="ch" refForName="FourConn_1-2"/>
          <dgm:constr type="t" for="ch" forName="FourNodes_2_text" refType="t" refFor="ch" refForName="FourNodes_2"/>
          <dgm:constr type="b" for="ch" forName="FourNodes_2_text" refType="b" refFor="ch" refForName="FourNodes_2"/>
          <dgm:constr type="r" for="ch" forName="FourNodes_2_text" refType="r" refFor="ch" refForName="FourNodes_2"/>
          <dgm:constr type="l" for="ch" forName="FourNodes_3_text" refType="r" refFor="ch" refForName="FourConn_2-3"/>
          <dgm:constr type="t" for="ch" forName="FourNodes_3_text" refType="t" refFor="ch" refForName="FourNodes_3"/>
          <dgm:constr type="b" for="ch" forName="FourNodes_3_text" refType="b" refFor="ch" refForName="FourNodes_3"/>
          <dgm:constr type="r" for="ch" forName="FourNodes_3_text" refType="r" refFor="ch" refForName="FourNodes_3"/>
          <dgm:constr type="l" for="ch" forName="FourNodes_4_text" refType="r" refFor="ch" refForName="FourConn_3-4"/>
          <dgm:constr type="t" for="ch" forName="FourNodes_4_text" refType="t" refFor="ch" refForName="FourNodes_4"/>
          <dgm:constr type="b" for="ch" forName="FourNodes_4_text" refType="b" refFor="ch" refForName="FourNodes_4"/>
          <dgm:constr type="r" for="ch" forName="FourNodes_4_text" refType="r" refFor="ch" refForName="FourNodes_4"/>
          <dgm:constr type="w" for="ch" forName="FiveNodes_1" refType="w" fact="0.77"/>
          <dgm:constr type="h" for="ch" forName="FiveNodes_1" refType="h" fact="0.18"/>
          <dgm:constr type="t" for="ch" forName="FiveNodes_1"/>
          <dgm:constr type="r" for="ch" forName="FiveNodes_1" refType="w"/>
          <dgm:constr type="w" for="ch" forName="FiveNodes_2" refType="w" fact="0.77"/>
          <dgm:constr type="h" for="ch" forName="FiveNodes_2" refType="h" fact="0.18"/>
          <dgm:constr type="ctrY" for="ch" forName="FiveNodes_2" refType="h" fact="0.295"/>
          <dgm:constr type="ctrX" for="ch" forName="FiveNodes_2" refType="w" fact="0.5575"/>
          <dgm:constr type="w" for="ch" forName="FiveNodes_3" refType="w" fact="0.77"/>
          <dgm:constr type="h" for="ch" forName="FiveNodes_3" refType="h" fact="0.18"/>
          <dgm:constr type="ctrY" for="ch" forName="FiveNodes_3" refType="h" fact="0.5"/>
          <dgm:constr type="ctrX" for="ch" forName="FiveNodes_3" refType="w" fact="0.5"/>
          <dgm:constr type="w" for="ch" forName="FiveNodes_4" refType="w" fact="0.77"/>
          <dgm:constr type="h" for="ch" forName="FiveNodes_4" refType="h" fact="0.18"/>
          <dgm:constr type="ctrY" for="ch" forName="FiveNodes_4" refType="h" fact="0.705"/>
          <dgm:constr type="ctrX" for="ch" forName="FiveNodes_4" refType="w" fact="0.4425"/>
          <dgm:constr type="w" for="ch" forName="FiveNodes_5" refType="w" fact="0.77"/>
          <dgm:constr type="h" for="ch" forName="FiveNodes_5" refType="h" fact="0.18"/>
          <dgm:constr type="b" for="ch" forName="FiveNodes_5" refType="h"/>
          <dgm:constr type="l" for="ch" forName="FiveNodes_5"/>
          <dgm:constr type="w" for="ch" forName="FiveConn_1-2" refType="h" refFor="ch" refForName="FiveNodes_1" fact="0.65"/>
          <dgm:constr type="h" for="ch" forName="FiveConn_1-2" refType="h" refFor="ch" refForName="FiveNodes_1" fact="0.65"/>
          <dgm:constr type="ctrY" for="ch" forName="FiveConn_1-2" refType="h" fact="0.19"/>
          <dgm:constr type="l" for="ch" forName="FiveConn_1-2" refType="l" refFor="ch" refForName="FiveNodes_1"/>
          <dgm:constr type="w" for="ch" forName="FiveConn_2-3" refType="h" refFor="ch" refForName="FiveNodes_2" fact="0.65"/>
          <dgm:constr type="h" for="ch" forName="FiveConn_2-3" refType="h" refFor="ch" refForName="FiveNodes_2" fact="0.65"/>
          <dgm:constr type="ctrY" for="ch" forName="FiveConn_2-3" refType="h" fact="0.395"/>
          <dgm:constr type="l" for="ch" forName="FiveConn_2-3" refType="l" refFor="ch" refForName="FiveNodes_2"/>
          <dgm:constr type="w" for="ch" forName="FiveConn_3-4" refType="h" refFor="ch" refForName="FiveNodes_3" fact="0.65"/>
          <dgm:constr type="h" for="ch" forName="FiveConn_3-4" refType="h" refFor="ch" refForName="FiveNodes_3" fact="0.65"/>
          <dgm:constr type="ctrY" for="ch" forName="FiveConn_3-4" refType="h" fact="0.597"/>
          <dgm:constr type="l" for="ch" forName="FiveConn_3-4" refType="l" refFor="ch" refForName="FiveNodes_3"/>
          <dgm:constr type="w" for="ch" forName="FiveConn_4-5" refType="h" refFor="ch" refForName="FiveNodes_4" fact="0.65"/>
          <dgm:constr type="h" for="ch" forName="FiveConn_4-5" refType="h" refFor="ch" refForName="FiveNodes_4" fact="0.65"/>
          <dgm:constr type="ctrY" for="ch" forName="FiveConn_4-5" refType="h" fact="0.804"/>
          <dgm:constr type="l" for="ch" forName="FiveConn_4-5" refType="l" refFor="ch" refForName="FiveNodes_4"/>
          <dgm:constr type="l" for="ch" forName="FiveNodes_1_text" refType="r" refFor="ch" refForName="FiveConn_1-2"/>
          <dgm:constr type="lOff" for="ch" forName="FiveNodes_1_text" refType="w" refFor="ch" refForName="FiveConn_1-2" fact="0.73"/>
          <dgm:constr type="t" for="ch" forName="FiveNodes_1_text" refType="t" refFor="ch" refForName="FiveNodes_1"/>
          <dgm:constr type="b" for="ch" forName="FiveNodes_1_text" refType="b" refFor="ch" refForName="FiveNodes_1"/>
          <dgm:constr type="r" for="ch" forName="FiveNodes_1_text" refType="r" refFor="ch" refForName="FiveNodes_1"/>
          <dgm:constr type="l" for="ch" forName="FiveNodes_2_text" refType="r" refFor="ch" refForName="FiveConn_1-2"/>
          <dgm:constr type="t" for="ch" forName="FiveNodes_2_text" refType="t" refFor="ch" refForName="FiveNodes_2"/>
          <dgm:constr type="b" for="ch" forName="FiveNodes_2_text" refType="b" refFor="ch" refForName="FiveNodes_2"/>
          <dgm:constr type="r" for="ch" forName="FiveNodes_2_text" refType="r" refFor="ch" refForName="FiveNodes_2"/>
          <dgm:constr type="l" for="ch" forName="FiveNodes_3_text" refType="r" refFor="ch" refForName="FiveConn_2-3"/>
          <dgm:constr type="t" for="ch" forName="FiveNodes_3_text" refType="t" refFor="ch" refForName="FiveNodes_3"/>
          <dgm:constr type="b" for="ch" forName="FiveNodes_3_text" refType="b" refFor="ch" refForName="FiveNodes_3"/>
          <dgm:constr type="r" for="ch" forName="FiveNodes_3_text" refType="r" refFor="ch" refForName="FiveNodes_3"/>
          <dgm:constr type="l" for="ch" forName="FiveNodes_4_text" refType="r" refFor="ch" refForName="FiveConn_3-4"/>
          <dgm:constr type="t" for="ch" forName="FiveNodes_4_text" refType="t" refFor="ch" refForName="FiveNodes_4"/>
          <dgm:constr type="b" for="ch" forName="FiveNodes_4_text" refType="b" refFor="ch" refForName="FiveNodes_4"/>
          <dgm:constr type="r" for="ch" forName="FiveNodes_4_text" refType="r" refFor="ch" refForName="FiveNodes_4"/>
          <dgm:constr type="l" for="ch" forName="FiveNodes_5_text" refType="r" refFor="ch" refForName="FiveConn_4-5"/>
          <dgm:constr type="t" for="ch" forName="FiveNodes_5_text" refType="t" refFor="ch" refForName="FiveNodes_5"/>
          <dgm:constr type="b" for="ch" forName="FiveNodes_5_text" refType="b" refFor="ch" refForName="FiveNodes_5"/>
          <dgm:constr type="r" for="ch" forName="FiveNodes_5_text" refType="r" refFor="ch" refForName="FiveNodes_5"/>
        </dgm:constrLst>
      </dgm:else>
    </dgm:choose>
    <dgm:ruleLst/>
    <dgm:layoutNode name="dummyMaxCanvas">
      <dgm:varLst/>
      <dgm:alg type="sp"/>
      <dgm:shape xmlns:r="http://schemas.openxmlformats.org/officeDocument/2006/relationships" r:blip="">
        <dgm:adjLst/>
      </dgm:shape>
      <dgm:presOf/>
      <dgm:constrLst/>
      <dgm:ruleLst/>
    </dgm:layoutNode>
    <dgm:choose name="Name3">
      <dgm:if name="Name4" axis="ch" ptType="node" func="cnt" op="equ" val="1">
        <dgm:layoutNode name="OneNode_1">
          <dgm:varLst>
            <dgm:bulletEnabled val="1"/>
          </dgm:varLst>
          <dgm:alg type="tx"/>
          <dgm:shape xmlns:r="http://schemas.openxmlformats.org/officeDocument/2006/relationships" type="roundRect" r:blip="">
            <dgm:adjLst>
              <dgm:adj idx="1" val="0.1"/>
            </dgm:adjLst>
          </dgm:shape>
          <dgm:presOf axis="ch desOrSelf" ptType="node node" st="1 1" cnt="1 0"/>
          <dgm:constrLst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if>
      <dgm:else name="Name5">
        <dgm:choose name="Name6">
          <dgm:if name="Name7" axis="ch" ptType="node" func="cnt" op="equ" val="2">
            <dgm:layoutNode name="TwoNodes_1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1 1" cnt="1 0"/>
              <dgm:constrLst/>
              <dgm:ruleLst/>
            </dgm:layoutNode>
            <dgm:layoutNode name="TwoNodes_2">
              <dgm:varLst>
                <dgm:bulletEnabled val="1"/>
              </dgm:varLst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ch desOrSelf" ptType="node node" st="2 1" cnt="1 0"/>
              <dgm:constrLst/>
              <dgm:ruleLst/>
            </dgm:layoutNode>
            <dgm:layoutNode name="TwoConn_1-2" styleLbl="fgAccFollowNode1">
              <dgm:varLst>
                <dgm:bulletEnabled val="1"/>
              </dgm:varLst>
              <dgm:alg type="tx"/>
              <dgm:shape xmlns:r="http://schemas.openxmlformats.org/officeDocument/2006/relationships" type="downArrow" r:blip="">
                <dgm:adjLst>
                  <dgm:adj idx="1" val="0.55"/>
                  <dgm:adj idx="2" val="0.45"/>
                </dgm:adjLst>
              </dgm:shape>
              <dgm:presOf axis="ch" ptType="sibTrans" cnt="1"/>
              <dgm:constrLst>
                <dgm:constr type="lMarg" refType="primFontSz" fact="0.1"/>
                <dgm:constr type="rMarg" refType="primFontSz" fact="0.1"/>
                <dgm:constr type="tMarg" refType="primFontSz" fact="0.1"/>
                <dgm:constr type="bMarg" refType="primFontSz" fact="0.1"/>
              </dgm:constrLst>
              <dgm:ruleLst>
                <dgm:rule type="primFontSz" val="5" fact="NaN" max="NaN"/>
              </dgm:ruleLst>
            </dgm:layoutNode>
            <dgm:layoutNode name="TwoNodes_1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1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  <dgm:layoutNode name="TwoNodes_2_text">
              <dgm:varLst>
                <dgm:bulletEnabled val="1"/>
              </dgm:varLst>
              <dgm:alg type="tx">
                <dgm:param type="parTxLTRAlign" val="l"/>
                <dgm:param type="txAnchorVertCh" val="mid"/>
              </dgm:alg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ch desOrSelf" ptType="node node" st="2 1" cnt="1 0"/>
              <dgm:constrLst>
                <dgm:constr type="lMarg" refType="primFontSz" fact="0.3"/>
                <dgm:constr type="rMarg" refType="primFontSz" fact="0.3"/>
                <dgm:constr type="tMarg" refType="primFontSz" fact="0.3"/>
                <dgm:constr type="bMarg" refType="primFontSz" fact="0.3"/>
              </dgm:constrLst>
              <dgm:ruleLst>
                <dgm:rule type="primFontSz" val="5" fact="NaN" max="NaN"/>
              </dgm:ruleLst>
            </dgm:layoutNode>
          </dgm:if>
          <dgm:else name="Name8">
            <dgm:choose name="Name9">
              <dgm:if name="Name10" axis="ch" ptType="node" func="cnt" op="equ" val="3">
                <dgm:layoutNode name="ThreeNodes_1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1 1" cnt="1 0"/>
                  <dgm:constrLst/>
                  <dgm:ruleLst/>
                </dgm:layoutNode>
                <dgm:layoutNode name="ThreeNodes_2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2 1" cnt="1 0"/>
                  <dgm:constrLst/>
                  <dgm:ruleLst/>
                </dgm:layoutNode>
                <dgm:layoutNode name="ThreeNodes_3">
                  <dgm:varLst>
                    <dgm:bulletEnabled val="1"/>
                  </dgm:varLst>
                  <dgm:alg type="sp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ch desOrSelf" ptType="node node" st="3 1" cnt="1 0"/>
                  <dgm:constrLst/>
                  <dgm:ruleLst/>
                </dgm:layoutNode>
                <dgm:layoutNode name="ThreeConn_1-2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Conn_2-3" styleLbl="fgAccFollowNode1">
                  <dgm:varLst>
                    <dgm:bulletEnabled val="1"/>
                  </dgm:varLst>
                  <dgm:alg type="tx"/>
                  <dgm:shape xmlns:r="http://schemas.openxmlformats.org/officeDocument/2006/relationships" type="downArrow" r:blip="">
                    <dgm:adjLst>
                      <dgm:adj idx="1" val="0.55"/>
                      <dgm:adj idx="2" val="0.45"/>
                    </dgm:adjLst>
                  </dgm:shape>
                  <dgm:presOf axis="ch" ptType="sibTrans" st="2" cnt="1"/>
                  <dgm:constrLst>
                    <dgm:constr type="lMarg" refType="primFontSz" fact="0.1"/>
                    <dgm:constr type="rMarg" refType="primFontSz" fact="0.1"/>
                    <dgm:constr type="tMarg" refType="primFontSz" fact="0.1"/>
                    <dgm:constr type="bMarg" refType="primFontSz" fact="0.1"/>
                  </dgm:constrLst>
                  <dgm:ruleLst>
                    <dgm:rule type="primFontSz" val="5" fact="NaN" max="NaN"/>
                  </dgm:ruleLst>
                </dgm:layoutNode>
                <dgm:layoutNode name="ThreeNodes_1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1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2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2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  <dgm:layoutNode name="ThreeNodes_3_text">
                  <dgm:varLst>
                    <dgm:bulletEnabled val="1"/>
                  </dgm:varLst>
                  <dgm:alg type="tx">
                    <dgm:param type="parTxLTRAlign" val="l"/>
                    <dgm:param type="txAnchorVertCh" val="mid"/>
                  </dgm:alg>
                  <dgm:shape xmlns:r="http://schemas.openxmlformats.org/officeDocument/2006/relationships" type="roundRect" r:blip="" hideGeom="1">
                    <dgm:adjLst>
                      <dgm:adj idx="1" val="0.1"/>
                    </dgm:adjLst>
                  </dgm:shape>
                  <dgm:presOf axis="ch desOrSelf" ptType="node node" st="3 1" cnt="1 0"/>
                  <dgm:constrLst>
                    <dgm:constr type="lMarg" refType="primFontSz" fact="0.3"/>
                    <dgm:constr type="rMarg" refType="primFontSz" fact="0.3"/>
                    <dgm:constr type="tMarg" refType="primFontSz" fact="0.3"/>
                    <dgm:constr type="bMarg" refType="primFontSz" fact="0.3"/>
                  </dgm:constrLst>
                  <dgm:ruleLst>
                    <dgm:rule type="primFontSz" val="5" fact="NaN" max="NaN"/>
                  </dgm:ruleLst>
                </dgm:layoutNode>
              </dgm:if>
              <dgm:else name="Name11">
                <dgm:choose name="Name12">
                  <dgm:if name="Name13" axis="ch" ptType="node" func="cnt" op="equ" val="4">
                    <dgm:layoutNode name="FourNodes_1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/>
                      <dgm:ruleLst/>
                    </dgm:layoutNode>
                    <dgm:layoutNode name="FourNodes_2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/>
                      <dgm:ruleLst/>
                    </dgm:layoutNode>
                    <dgm:layoutNode name="FourNodes_3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/>
                      <dgm:ruleLst/>
                    </dgm:layoutNode>
                    <dgm:layoutNode name="FourNodes_4">
                      <dgm:varLst>
                        <dgm:bulletEnabled val="1"/>
                      </dgm:varLst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/>
                      <dgm:ruleLst/>
                    </dgm:layoutNode>
                    <dgm:layoutNode name="FourConn_1-2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2-3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2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Conn_3-4" styleLbl="fgAccFollowNode1">
                      <dgm:varLst>
                        <dgm:bulletEnabled val="1"/>
                      </dgm:varLst>
                      <dgm:alg type="tx"/>
                      <dgm:shape xmlns:r="http://schemas.openxmlformats.org/officeDocument/2006/relationships" type="downArrow" r:blip="">
                        <dgm:adjLst>
                          <dgm:adj idx="1" val="0.55"/>
                          <dgm:adj idx="2" val="0.45"/>
                        </dgm:adjLst>
                      </dgm:shape>
                      <dgm:presOf axis="ch" ptType="sibTrans" st="3" cnt="1"/>
                      <dgm:constrLst>
                        <dgm:constr type="lMarg" refType="primFontSz" fact="0.1"/>
                        <dgm:constr type="rMarg" refType="primFontSz" fact="0.1"/>
                        <dgm:constr type="tMarg" refType="primFontSz" fact="0.1"/>
                        <dgm:constr type="bMarg" refType="primFontSz" fact="0.1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1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1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2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2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3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3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FourNodes_4_text">
                      <dgm:varLst>
                        <dgm:bulletEnabled val="1"/>
                      </dgm:varLst>
                      <dgm:alg type="tx">
                        <dgm:param type="parTxLTRAlign" val="l"/>
                        <dgm:param type="txAnchorVertCh" val="mid"/>
                      </dgm:alg>
                      <dgm:shape xmlns:r="http://schemas.openxmlformats.org/officeDocument/2006/relationships" type="roundRect" r:blip="" hideGeom="1">
                        <dgm:adjLst>
                          <dgm:adj idx="1" val="0.1"/>
                        </dgm:adjLst>
                      </dgm:shape>
                      <dgm:presOf axis="ch desOrSelf" ptType="node node" st="4 1" cnt="1 0"/>
                      <dgm:constrLst>
                        <dgm:constr type="lMarg" refType="primFontSz" fact="0.3"/>
                        <dgm:constr type="rMarg" refType="primFontSz" fact="0.3"/>
                        <dgm:constr type="tMarg" refType="primFontSz" fact="0.3"/>
                        <dgm:constr type="b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if>
                  <dgm:else name="Name14">
                    <dgm:choose name="Name15">
                      <dgm:if name="Name16" axis="ch" ptType="node" func="cnt" op="gte" val="5">
                        <dgm:layoutNode name="FiveNodes_1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/>
                          <dgm:ruleLst/>
                        </dgm:layoutNode>
                        <dgm:layoutNode name="FiveNodes_2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/>
                          <dgm:ruleLst/>
                        </dgm:layoutNode>
                        <dgm:layoutNode name="FiveNodes_3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/>
                          <dgm:ruleLst/>
                        </dgm:layoutNode>
                        <dgm:layoutNode name="FiveNodes_4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/>
                          <dgm:ruleLst/>
                        </dgm:layoutNode>
                        <dgm:layoutNode name="FiveNodes_5">
                          <dgm:varLst>
                            <dgm:bulletEnabled val="1"/>
                          </dgm:varLst>
                          <dgm:alg type="sp"/>
                          <dgm:shape xmlns:r="http://schemas.openxmlformats.org/officeDocument/2006/relationships" type="roundRect" r:blip="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/>
                          <dgm:ruleLst/>
                        </dgm:layoutNode>
                        <dgm:layoutNode name="FiveConn_1-2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2-3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2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3-4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3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Conn_4-5" styleLbl="fgAccFollowNode1">
                          <dgm:varLst>
                            <dgm:bulletEnabled val="1"/>
                          </dgm:varLst>
                          <dgm:alg type="tx"/>
                          <dgm:shape xmlns:r="http://schemas.openxmlformats.org/officeDocument/2006/relationships" type="downArrow" r:blip="">
                            <dgm:adjLst>
                              <dgm:adj idx="1" val="0.55"/>
                              <dgm:adj idx="2" val="0.45"/>
                            </dgm:adjLst>
                          </dgm:shape>
                          <dgm:presOf axis="ch" ptType="sibTrans" st="4" cnt="1"/>
                          <dgm:constrLst>
                            <dgm:constr type="lMarg" refType="primFontSz" fact="0.1"/>
                            <dgm:constr type="rMarg" refType="primFontSz" fact="0.1"/>
                            <dgm:constr type="tMarg" refType="primFontSz" fact="0.1"/>
                            <dgm:constr type="bMarg" refType="primFontSz" fact="0.1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1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1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2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2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3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3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4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4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  <dgm:layoutNode name="FiveNodes_5_text">
                          <dgm:varLst>
                            <dgm:bulletEnabled val="1"/>
                          </dgm:varLst>
                          <dgm:alg type="tx">
                            <dgm:param type="parTxLTRAlign" val="l"/>
                            <dgm:param type="txAnchorVertCh" val="mid"/>
                          </dgm:alg>
                          <dgm:shape xmlns:r="http://schemas.openxmlformats.org/officeDocument/2006/relationships" type="roundRect" r:blip="" hideGeom="1">
                            <dgm:adjLst>
                              <dgm:adj idx="1" val="0.1"/>
                            </dgm:adjLst>
                          </dgm:shape>
                          <dgm:presOf axis="ch desOrSelf" ptType="node node" st="5 1" cnt="1 0"/>
                          <dgm:constrLst>
                            <dgm:constr type="lMarg" refType="primFontSz" fact="0.3"/>
                            <dgm:constr type="rMarg" refType="primFontSz" fact="0.3"/>
                            <dgm:constr type="tMarg" refType="primFontSz" fact="0.3"/>
                            <dgm:constr type="bMarg" refType="primFontSz" fact="0.3"/>
                          </dgm:constrLst>
                          <dgm:ruleLst>
                            <dgm:rule type="primFontSz" val="5" fact="NaN" max="NaN"/>
                          </dgm:ruleLst>
                        </dgm:layoutNode>
                      </dgm:if>
                      <dgm:else name="Name17"/>
                    </dgm:choose>
                  </dgm:else>
                </dgm:choose>
              </dgm:else>
            </dgm:choose>
          </dgm:else>
        </dgm:choos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22F66-727D-4150-ADA5-49CF3A0F687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30352" y="1122363"/>
            <a:ext cx="10072922" cy="1978346"/>
          </a:xfrm>
        </p:spPr>
        <p:txBody>
          <a:bodyPr anchor="b">
            <a:normAutofit/>
          </a:bodyPr>
          <a:lstStyle>
            <a:lvl1pPr algn="l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DD9A1FE-C39F-4D7C-B93D-F8C203A1D6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0352" y="3509963"/>
            <a:ext cx="10072922" cy="1747837"/>
          </a:xfrm>
        </p:spPr>
        <p:txBody>
          <a:bodyPr>
            <a:normAutofit/>
          </a:bodyPr>
          <a:lstStyle>
            <a:lvl1pPr marL="0" indent="0" algn="l">
              <a:buNone/>
              <a:defRPr sz="2000" i="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C008AAC-7D41-4304-8D59-EF34B232682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>
            <a:lvl1pPr algn="l">
              <a:defRPr/>
            </a:lvl1pPr>
          </a:lstStyle>
          <a:p>
            <a:fld id="{524C6359-9BB8-4148-8114-537E698DA205}" type="datetime1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724D078-DE22-4F23-8B48-21FB1415C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530352" y="6356350"/>
            <a:ext cx="4114800" cy="365125"/>
          </a:xfrm>
        </p:spPr>
        <p:txBody>
          <a:bodyPr/>
          <a:lstStyle>
            <a:lvl1pPr algn="l">
              <a:defRPr/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64C1F5-608B-4335-9F2A-17F63D5FAF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1B01909-73B8-4486-A749-C643B1D7E36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5E279D86-4533-45F1-B0AA-D237399A5ED5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764FD722-CB31-4326-ADD8-CBA52FD1FF5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24E4BCEC-8B0A-444E-8509-1B3BB0449E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9DB36622-1DC7-4B17-8984-588BA8999FF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51B97AF0-1974-42B9-B5FC-A332C52E827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5A298AD-BE5D-4BE1-8CDF-DBFB42D63FE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2581149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29F2C5-A3FC-44EF-BA15-CEC83C83D6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5040D3-67DB-455C-AD79-49E185DB63C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B2B07A-258E-42DD-9A68-2C76F7D540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649BD0-10DB-43E7-8F22-40B3D51B8FC3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01E9BC-3BB8-40CD-9294-59A2E59E1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13979D-5589-4770-9D29-046F2B506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12EF7969-DB38-4989-A65C-9D190A2455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33456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2145BE25-C437-45FE-A3D3-BBAAF108CC9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4A9D0FA0-682C-4076-B779-D865AEEFC66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B60163C-1A2D-4F00-BC61-8A3C11E2D2BE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3FF8D873-9CF9-4A0A-A7B8-875C0B8233D6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2B645470-F624-4417-A8A4-FC242E43C9DB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ECC7EFEF-6B2A-4210-9275-0077ACF2827B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1819588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C6693CD-CB65-4F37-A6DA-F300B93C14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974374" y="787067"/>
            <a:ext cx="2628900" cy="5389895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448D117-7AE6-4831-9867-5145F64A0C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25719" y="787067"/>
            <a:ext cx="7039402" cy="538989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988CF8-397F-485E-8081-AFA4DADD4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16C79C-F566-427A-93F6-434A4E613134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CE4773-4660-4F21-83CF-1A449395B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B59537-EB47-40FA-893E-785D6FE00A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588F505F-2957-41FC-9AAA-962853A6719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 rot="5400000">
            <a:off x="7283627" y="125032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091A36EB-8545-4EFE-B619-165D36D644D1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8D075D29-6706-486B-A55A-13866882BA88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FAE751A-10F0-48F2-BBC3-D2FE499B345B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52289CAF-683C-4BCC-8AA5-95A3BF799B0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BC8403A-C46F-4DA1-A015-00A80215F289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A797D957-3A2C-42DF-B73E-CBB47BE036B7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068067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7B4A7-C566-48F4-B4B8-3A5E7B6C5C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3B93F5-BC8B-452C-ACE2-C7E01D1B80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9A49B3-A57D-46C5-8462-0C52509F8FC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530352" y="136525"/>
            <a:ext cx="2743200" cy="365125"/>
          </a:xfrm>
        </p:spPr>
        <p:txBody>
          <a:bodyPr/>
          <a:lstStyle/>
          <a:p>
            <a:fld id="{9376191F-481E-48E9-BB9A-369A67A7362D}" type="datetime1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C8C810-EAF4-4D86-84DD-2E574122DD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587E738-8574-490B-974B-9AD3B2AAE5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AC552FEA-472E-4E74-B31D-531852C1908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059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41DF3078-C636-4776-A616-D5BF3BC280C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0D1A27FA-1310-4BC3-A071-1566746B2FB1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99ACB9EB-84FE-4B33-9EF9-4EC7DAC25DD5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826E5EFB-0EF9-4DB8-99CB-5DD72009DB2C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86238E12-0689-4123-8B2E-E1CCFCC4C882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8538CF67-A00E-4955-A447-001BE02E771A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4178681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39764E-4B3D-4B6A-A210-B50E4F60E2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10072922" cy="2313641"/>
          </a:xfrm>
        </p:spPr>
        <p:txBody>
          <a:bodyPr anchor="b">
            <a:normAutofit/>
          </a:bodyPr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A30AEC2-B6E6-4C09-A16F-5E2A1C9A0D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3509963"/>
            <a:ext cx="10072922" cy="2579687"/>
          </a:xfrm>
        </p:spPr>
        <p:txBody>
          <a:bodyPr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37CAB-B545-4E42-BB5A-F1DAA93350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5677DE-DD04-48CC-9C18-7BE9FF2DEB6B}" type="datetime1">
              <a:rPr lang="en-US" smtClean="0"/>
              <a:t>11/12/2023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6D720B-7E58-43F4-9659-ADB2403A5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95F53F-2FA5-4B5C-A151-F07BBC002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aphic 78">
            <a:extLst>
              <a:ext uri="{FF2B5EF4-FFF2-40B4-BE49-F238E27FC236}">
                <a16:creationId xmlns:a16="http://schemas.microsoft.com/office/drawing/2014/main" id="{37B4CDD2-E09A-418A-9131-FBDEE440A1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26769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8" name="Graphic 78">
              <a:extLst>
                <a:ext uri="{FF2B5EF4-FFF2-40B4-BE49-F238E27FC236}">
                  <a16:creationId xmlns:a16="http://schemas.microsoft.com/office/drawing/2014/main" id="{8852E5FB-B268-4CCA-8E55-803038F7A00D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" name="Graphic 78">
              <a:extLst>
                <a:ext uri="{FF2B5EF4-FFF2-40B4-BE49-F238E27FC236}">
                  <a16:creationId xmlns:a16="http://schemas.microsoft.com/office/drawing/2014/main" id="{A1C9CBB3-97C0-4A35-9088-C69233F5CEE7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31610871-AEE9-46EB-9D27-BA1D9D688124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27478059-2A11-484D-A2D7-199F74778E50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30EC0886-DDB9-47F1-9414-C121C1D3F954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66A10427-DF20-4284-B215-EABA4D366E20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9366909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473D3-0F03-4BF4-831F-34E80BAC5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C09409-59F2-486F-A6D0-FAEE8FFF25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25717" y="2521885"/>
            <a:ext cx="4645152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087241-B390-47A6-8070-C3D4652F88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992136" y="2521885"/>
            <a:ext cx="4611138" cy="365507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080B360-2ACA-4B93-9439-591B6D3FBC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3255ED-7101-4D18-A8AE-3B5E4CB87EA5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4A73E2-CF78-404C-A86F-E70A284AE9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6A8F42A-11E1-42A0-8ECF-A5BBA3B8CA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0CB61A83-9419-49FC-8074-2AB3D34FA8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19637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BCD12E57-97FB-48D8-81CC-7C37E8947CB4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E487641C-E83B-4134-88C9-1D23D5FA1836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B99AB7A6-A88C-44E1-A9DE-4126B957F88A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FF0D518-1D17-44C7-BF73-7C980481DB5B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9A7A3E12-61E8-41A0-A459-15BF375FA945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9E5E4A56-9100-4D60-8A34-0FE116F41FF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358424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BECA31-EE14-41DD-9914-DA71382204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7"/>
            <a:ext cx="10072922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B22AB6-1657-4AE2-8607-2C77A25D79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30352" y="2521884"/>
            <a:ext cx="4845387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AA6DC0-D4D5-4164-A3FD-6BB5CBB2BB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30352" y="3366390"/>
            <a:ext cx="4845387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29B35F8-95F3-43D1-8917-5836BAA9049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734025" y="2521884"/>
            <a:ext cx="4869249" cy="780439"/>
          </a:xfrm>
        </p:spPr>
        <p:txBody>
          <a:bodyPr anchor="b">
            <a:normAutofit/>
          </a:bodyPr>
          <a:lstStyle>
            <a:lvl1pPr marL="0" indent="0">
              <a:buNone/>
              <a:defRPr sz="20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2B639E7-F4A3-4ADE-B290-0A4F9761B9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734025" y="3366390"/>
            <a:ext cx="4869249" cy="2644796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6F296B-429F-4DFC-ABC3-0A078EA99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52F23D-51F6-4C94-8CD5-B9ABBF67EE23}" type="datetime1">
              <a:rPr lang="en-US" smtClean="0"/>
              <a:t>11/12/2023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B7103B9-D521-4910-AC15-F12F25CB9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F73A6D9-123D-492C-B5CE-294EF2559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58944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92A22-4B4D-4F58-9783-A0469DA4D2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8" y="787068"/>
            <a:ext cx="10077556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EE610-5457-4E8C-B568-B8D560773B5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1A702F-6367-4FD1-89A8-3744BE6BA9A2}" type="datetime1">
              <a:rPr lang="en-US" smtClean="0"/>
              <a:t>11/12/2023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BA57BB-288A-4A30-A4EC-FF0537BC26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414C89-B968-4A85-A035-E2997A5F84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6" name="Graphic 78">
            <a:extLst>
              <a:ext uri="{FF2B5EF4-FFF2-40B4-BE49-F238E27FC236}">
                <a16:creationId xmlns:a16="http://schemas.microsoft.com/office/drawing/2014/main" id="{AC45ECC6-E29C-40EF-A7C9-5A17DAFD42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2352330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7" name="Graphic 78">
              <a:extLst>
                <a:ext uri="{FF2B5EF4-FFF2-40B4-BE49-F238E27FC236}">
                  <a16:creationId xmlns:a16="http://schemas.microsoft.com/office/drawing/2014/main" id="{8DA0D497-8E8F-426A-8172-894BE03F70F6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8" name="Graphic 78">
              <a:extLst>
                <a:ext uri="{FF2B5EF4-FFF2-40B4-BE49-F238E27FC236}">
                  <a16:creationId xmlns:a16="http://schemas.microsoft.com/office/drawing/2014/main" id="{8C0459EF-3B70-4083-8845-3A9AF847E805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" name="Graphic 78">
                <a:extLst>
                  <a:ext uri="{FF2B5EF4-FFF2-40B4-BE49-F238E27FC236}">
                    <a16:creationId xmlns:a16="http://schemas.microsoft.com/office/drawing/2014/main" id="{53BF2B58-70F8-4288-85AB-CBDA723CDFCC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" name="Graphic 78">
                <a:extLst>
                  <a:ext uri="{FF2B5EF4-FFF2-40B4-BE49-F238E27FC236}">
                    <a16:creationId xmlns:a16="http://schemas.microsoft.com/office/drawing/2014/main" id="{A569E551-A5A0-4A8F-B999-3A6D104814A2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0FB69EB5-D9AC-46E7-934E-32999C39B2E6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6EABC49A-B4ED-44E4-ADB7-E432734A7C9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2099606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B7A339C-4093-4B40-8C90-52F005CA9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6E99BD-4B4F-4460-B452-0E8146ACCF8F}" type="datetime1">
              <a:rPr lang="en-US" smtClean="0"/>
              <a:t>11/12/2023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FA33F04-8E0A-4165-930C-527D781A7D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62F57B-BEB6-4973-A362-38F638E0D0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34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8FAC90-C2CA-44DD-8EF8-20BDD67242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4315386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E915FB-D5F4-4CAD-AE70-3644E81802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5420086" cy="4873625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74DA3-3BAC-4045-825F-B3C27B89736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4315386" cy="2439988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5A0D65-0423-4E45-947A-E08C8569F1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6FD34C-1867-42A9-AC54-D15ADD8A65E7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7E6FBD0-E49F-4DE6-9264-CEDB9BAA01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816B246-A768-4B2D-96C6-9F41785263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839DB371-B90D-44CB-A4AF-C7BDBFD0A8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0C845011-2FC2-40F7-B0C6-49CBBA72B9CB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2BC78B8-5139-436F-AD47-3CC03903FDDC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F9DC17BA-1278-45C9-B1BF-B9F1518E1F29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99637B9F-CC26-4669-81F0-A942B4F72D61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2BB8F115-0030-47B4-BAF4-C15D1EA27B11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662F9949-4F1A-4708-824B-E876E9BEDA16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120753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0CB0C8-915E-4BF2-976E-B8D7EDC591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787068"/>
            <a:ext cx="3932237" cy="2223152"/>
          </a:xfrm>
        </p:spPr>
        <p:txBody>
          <a:bodyPr anchor="b">
            <a:no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10714E6-8E50-4B50-A2E0-F9D20155EB9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5420086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D67A6C-5CA5-4EF0-B1C4-ED85FF255A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530352" y="3429000"/>
            <a:ext cx="3932237" cy="2439987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1C76474-31D4-4567-B4EC-B6AF24488A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133E9-A654-4C17-8C3C-DDCAC83D6EBF}" type="datetime1">
              <a:rPr lang="en-US" smtClean="0"/>
              <a:t>11/12/2023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C902DE0-33F5-4372-8EB5-F5746D344A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C5C2EF-849D-4B2C-8ED6-D26553657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  <p:grpSp>
        <p:nvGrpSpPr>
          <p:cNvPr id="8" name="Graphic 78">
            <a:extLst>
              <a:ext uri="{FF2B5EF4-FFF2-40B4-BE49-F238E27FC236}">
                <a16:creationId xmlns:a16="http://schemas.microsoft.com/office/drawing/2014/main" id="{7627CBC2-9DC2-4EE8-A2D5-849E30F2201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530225" y="3193468"/>
            <a:ext cx="972241" cy="45719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" name="Graphic 78">
              <a:extLst>
                <a:ext uri="{FF2B5EF4-FFF2-40B4-BE49-F238E27FC236}">
                  <a16:creationId xmlns:a16="http://schemas.microsoft.com/office/drawing/2014/main" id="{9FB4AEFC-63AB-4831-8EC1-E8145604D8D9}"/>
                </a:ext>
              </a:extLst>
            </p:cNvPr>
            <p:cNvSpPr/>
            <p:nvPr/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0" name="Graphic 78">
              <a:extLst>
                <a:ext uri="{FF2B5EF4-FFF2-40B4-BE49-F238E27FC236}">
                  <a16:creationId xmlns:a16="http://schemas.microsoft.com/office/drawing/2014/main" id="{811E1337-D5DA-408D-91F3-A6A35FCDD0B9}"/>
                </a:ext>
              </a:extLst>
            </p:cNvPr>
            <p:cNvGrpSpPr/>
            <p:nvPr/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1" name="Graphic 78">
                <a:extLst>
                  <a:ext uri="{FF2B5EF4-FFF2-40B4-BE49-F238E27FC236}">
                    <a16:creationId xmlns:a16="http://schemas.microsoft.com/office/drawing/2014/main" id="{1E473FA4-FD80-4D04-AAC5-63B9A4D80778}"/>
                  </a:ext>
                </a:extLst>
              </p:cNvPr>
              <p:cNvSpPr/>
              <p:nvPr/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Graphic 78">
                <a:extLst>
                  <a:ext uri="{FF2B5EF4-FFF2-40B4-BE49-F238E27FC236}">
                    <a16:creationId xmlns:a16="http://schemas.microsoft.com/office/drawing/2014/main" id="{FCB457B9-48DE-4921-8C3F-996598075B1F}"/>
                  </a:ext>
                </a:extLst>
              </p:cNvPr>
              <p:cNvSpPr/>
              <p:nvPr/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3" name="Graphic 78">
                <a:extLst>
                  <a:ext uri="{FF2B5EF4-FFF2-40B4-BE49-F238E27FC236}">
                    <a16:creationId xmlns:a16="http://schemas.microsoft.com/office/drawing/2014/main" id="{53C9DB95-9A61-4553-8D82-D2BE26FCBC6E}"/>
                  </a:ext>
                </a:extLst>
              </p:cNvPr>
              <p:cNvSpPr/>
              <p:nvPr/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" name="Graphic 78">
                <a:extLst>
                  <a:ext uri="{FF2B5EF4-FFF2-40B4-BE49-F238E27FC236}">
                    <a16:creationId xmlns:a16="http://schemas.microsoft.com/office/drawing/2014/main" id="{0EAE371F-24C9-4738-834F-FAF5A5C9ACE1}"/>
                  </a:ext>
                </a:extLst>
              </p:cNvPr>
              <p:cNvSpPr/>
              <p:nvPr/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23106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435959F4-53DA-47FF-BC24-1E5B75C69876}"/>
              </a:ext>
            </a:extLst>
          </p:cNvPr>
          <p:cNvSpPr/>
          <p:nvPr/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A7CF83E8-F6F0-41E3-B580-7412A04DDFB5}"/>
              </a:ext>
            </a:extLst>
          </p:cNvPr>
          <p:cNvGrpSpPr/>
          <p:nvPr/>
        </p:nvGrpSpPr>
        <p:grpSpPr>
          <a:xfrm>
            <a:off x="10776050" y="5204030"/>
            <a:ext cx="886141" cy="802497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1A0B6DBB-705D-48D0-842C-F9DFA7684D19}"/>
                </a:ext>
              </a:extLst>
            </p:cNvPr>
            <p:cNvSpPr/>
            <p:nvPr/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C194A764-16E1-4D0D-9357-76F80E6086C0}"/>
                </a:ext>
              </a:extLst>
            </p:cNvPr>
            <p:cNvSpPr/>
            <p:nvPr/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115B7F3F-A40D-4F24-8536-E2420B433211}"/>
                </a:ext>
              </a:extLst>
            </p:cNvPr>
            <p:cNvSpPr/>
            <p:nvPr/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4" name="Graphic 12">
              <a:extLst>
                <a:ext uri="{FF2B5EF4-FFF2-40B4-BE49-F238E27FC236}">
                  <a16:creationId xmlns:a16="http://schemas.microsoft.com/office/drawing/2014/main" id="{CEF42844-A829-4ED2-A360-63BB2A7C45EE}"/>
                </a:ext>
              </a:extLst>
            </p:cNvPr>
            <p:cNvSpPr/>
            <p:nvPr/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Graphic 15">
              <a:extLst>
                <a:ext uri="{FF2B5EF4-FFF2-40B4-BE49-F238E27FC236}">
                  <a16:creationId xmlns:a16="http://schemas.microsoft.com/office/drawing/2014/main" id="{57B23B52-A1C3-44EF-BC11-9094A0DA11AB}"/>
                </a:ext>
              </a:extLst>
            </p:cNvPr>
            <p:cNvSpPr/>
            <p:nvPr/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6" name="Graphic 15">
              <a:extLst>
                <a:ext uri="{FF2B5EF4-FFF2-40B4-BE49-F238E27FC236}">
                  <a16:creationId xmlns:a16="http://schemas.microsoft.com/office/drawing/2014/main" id="{064E08E5-DA92-4CF2-A0BF-E341800227B2}"/>
                </a:ext>
              </a:extLst>
            </p:cNvPr>
            <p:cNvSpPr/>
            <p:nvPr/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7A222560-E657-4CAE-B667-7BE9E224B244}"/>
                </a:ext>
              </a:extLst>
            </p:cNvPr>
            <p:cNvSpPr/>
            <p:nvPr/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9226104-0061-4319-8237-9C001BF85D49}"/>
              </a:ext>
            </a:extLst>
          </p:cNvPr>
          <p:cNvSpPr/>
          <p:nvPr/>
        </p:nvSpPr>
        <p:spPr>
          <a:xfrm rot="5400000">
            <a:off x="615181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78318D-FE3E-41D7-9A8C-2065A2C46A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10077557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DB06718-79E7-4159-A003-F86FE7B3D8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25717" y="2521885"/>
            <a:ext cx="10077557" cy="35490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B1F99FF-FFE2-431D-A0C8-A46C21712A2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525718" y="13652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8769D389-4C4C-4FD7-9E6B-9F44477F0EB8}" type="datetime1">
              <a:rPr lang="en-US" smtClean="0"/>
              <a:t>11/12/2023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C3547E-668D-4191-847C-7424F75496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525718" y="6356350"/>
            <a:ext cx="345065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B6E6E-8527-4F63-A0C7-84CD44A2B00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655367" y="6356350"/>
            <a:ext cx="5298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none" spc="11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E1076ED0-0DB3-4879-AAE5-5C20D22C1D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49714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5" r:id="rId1"/>
    <p:sldLayoutId id="2147483694" r:id="rId2"/>
    <p:sldLayoutId id="2147483693" r:id="rId3"/>
    <p:sldLayoutId id="2147483692" r:id="rId4"/>
    <p:sldLayoutId id="2147483691" r:id="rId5"/>
    <p:sldLayoutId id="2147483690" r:id="rId6"/>
    <p:sldLayoutId id="2147483689" r:id="rId7"/>
    <p:sldLayoutId id="2147483688" r:id="rId8"/>
    <p:sldLayoutId id="2147483687" r:id="rId9"/>
    <p:sldLayoutId id="2147483686" r:id="rId10"/>
    <p:sldLayoutId id="2147483685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3600" i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None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4572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None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A5D0B0D3-D735-4619-AA45-B57B791E17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pic>
        <p:nvPicPr>
          <p:cNvPr id="4" name="Picture 3" descr="Abstract design of flower petals in pastel">
            <a:extLst>
              <a:ext uri="{FF2B5EF4-FFF2-40B4-BE49-F238E27FC236}">
                <a16:creationId xmlns:a16="http://schemas.microsoft.com/office/drawing/2014/main" id="{5F8ADCBE-C5E4-128B-62B5-D2BA3E27C64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</a:blip>
          <a:srcRect t="14101" r="-1" b="-1"/>
          <a:stretch/>
        </p:blipFill>
        <p:spPr>
          <a:xfrm>
            <a:off x="20" y="10"/>
            <a:ext cx="12188932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3BBD8FC-24C2-913A-F5F6-A50BF2B6BE5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49238" y="1145080"/>
            <a:ext cx="9090476" cy="2179601"/>
          </a:xfrm>
        </p:spPr>
        <p:txBody>
          <a:bodyPr anchor="b">
            <a:normAutofit/>
          </a:bodyPr>
          <a:lstStyle/>
          <a:p>
            <a:pPr algn="ctr">
              <a:lnSpc>
                <a:spcPct val="90000"/>
              </a:lnSpc>
            </a:pPr>
            <a:r>
              <a:rPr lang="en-IN" sz="3700">
                <a:solidFill>
                  <a:srgbClr val="FFFFFF"/>
                </a:solidFill>
              </a:rPr>
              <a:t>MOBILE DATA ACQUISITION SYSTEM</a:t>
            </a:r>
            <a:br>
              <a:rPr lang="en-IN" sz="3700">
                <a:solidFill>
                  <a:srgbClr val="FFFFFF"/>
                </a:solidFill>
              </a:rPr>
            </a:br>
            <a:br>
              <a:rPr lang="en-IN" sz="3700">
                <a:solidFill>
                  <a:srgbClr val="FFFFFF"/>
                </a:solidFill>
              </a:rPr>
            </a:br>
            <a:r>
              <a:rPr lang="en-IN" sz="3700">
                <a:solidFill>
                  <a:srgbClr val="FFFFFF"/>
                </a:solidFill>
              </a:rPr>
              <a:t>MODA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25A2CBEC-4F23-437D-9D03-9968C9B797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094120" y="-1094120"/>
            <a:ext cx="1085312" cy="3273554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3" name="Graphic 78">
            <a:extLst>
              <a:ext uri="{FF2B5EF4-FFF2-40B4-BE49-F238E27FC236}">
                <a16:creationId xmlns:a16="http://schemas.microsoft.com/office/drawing/2014/main" id="{DBBA0A0D-8F6A-400A-9E49-8C008E2C7D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608356" y="3533292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4" name="Graphic 78">
              <a:extLst>
                <a:ext uri="{FF2B5EF4-FFF2-40B4-BE49-F238E27FC236}">
                  <a16:creationId xmlns:a16="http://schemas.microsoft.com/office/drawing/2014/main" id="{A5DD701E-4BC9-48E3-AF4F-013B52D63D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5" name="Graphic 78">
              <a:extLst>
                <a:ext uri="{FF2B5EF4-FFF2-40B4-BE49-F238E27FC236}">
                  <a16:creationId xmlns:a16="http://schemas.microsoft.com/office/drawing/2014/main" id="{FB658B62-664D-4B3B-BBDA-235666290B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6" name="Graphic 78">
                <a:extLst>
                  <a:ext uri="{FF2B5EF4-FFF2-40B4-BE49-F238E27FC236}">
                    <a16:creationId xmlns:a16="http://schemas.microsoft.com/office/drawing/2014/main" id="{B11F9D25-67B1-4BDB-A290-97B93A19DFA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B9D5C40A-1B1B-4C25-9707-E8F1CF6EEC9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2DD0C1D6-FF64-45AB-8775-83AB3C470B8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15AFBB84-8485-4329-89FC-04663D985BA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</p:grpSp>
      </p:grpSp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6264A856-A4F6-4068-9AC3-7B38A00DA7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C2983E8C-44FB-463B-B6B0-B53E96ACCD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16AD7FCC-3422-42C3-A2AD-69ADFEA6E36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C4ECA670-C540-4DCE-8F03-EC843D518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7ECB6083-DDE0-460C-987E-E645876302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Graphic 12">
              <a:extLst>
                <a:ext uri="{FF2B5EF4-FFF2-40B4-BE49-F238E27FC236}">
                  <a16:creationId xmlns:a16="http://schemas.microsoft.com/office/drawing/2014/main" id="{378004C4-6786-473C-BB2A-AAA6EF1151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8" name="Graphic 15">
              <a:extLst>
                <a:ext uri="{FF2B5EF4-FFF2-40B4-BE49-F238E27FC236}">
                  <a16:creationId xmlns:a16="http://schemas.microsoft.com/office/drawing/2014/main" id="{455376B6-DAB5-4A34-A8BE-15DE02CAF5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C2A85A1-668E-48DF-A484-FADE64BE61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6D16C5EE-54EB-4800-8860-E622EEDE84B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640568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6" name="Rectangle 3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86F55E0-DD3B-52B6-2BFA-FA48A73E8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38" name="Freeform: Shape 37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4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4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2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4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6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A07F6B-5DA9-43C5-5CC3-2F0A4546E72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Next Check the Media in media tab if the Lot number is mentioned as Risk, the risk related barcodes should not approve.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We must send the Information to the upper management through the Email or mention in MODA Queries list.</a:t>
            </a:r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  <a:p>
            <a:pPr marL="342900" indent="-342900">
              <a:buFont typeface="Wingdings" panose="05000000000000000000" pitchFamily="2" charset="2"/>
              <a:buChar char="v"/>
            </a:pPr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DFA501A-C1DE-1DE0-690C-7E7956CF01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791587"/>
            <a:ext cx="5660211" cy="3183868"/>
          </a:xfrm>
          <a:prstGeom prst="rect">
            <a:avLst/>
          </a:prstGeom>
        </p:spPr>
      </p:pic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54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68062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3" name="Rectangle 39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EEBA3DA-527F-8AA9-1402-4AC1D671F2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976160"/>
            <a:ext cx="4767930" cy="1848734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64" name="Freeform: Shape 41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5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6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6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7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8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9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735B16-4207-0BF9-525A-53F58D35709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299404"/>
            <a:ext cx="4767930" cy="2745750"/>
          </a:xfrm>
        </p:spPr>
        <p:txBody>
          <a:bodyPr>
            <a:normAutofit/>
          </a:bodyPr>
          <a:lstStyle/>
          <a:p>
            <a:pPr marL="342900" indent="-342900">
              <a:buFont typeface="Wingdings" panose="05000000000000000000" pitchFamily="2" charset="2"/>
              <a:buChar char="v"/>
            </a:pPr>
            <a:r>
              <a:rPr lang="en-IN" dirty="0"/>
              <a:t>If the Sampling technician is mentioned as Moda Admin there will be no comments in Sampling tab and Media tab, we must approve the barcodes.</a:t>
            </a:r>
          </a:p>
        </p:txBody>
      </p:sp>
      <p:sp>
        <p:nvSpPr>
          <p:cNvPr id="71" name="Freeform: Shape 51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72" name="Group 53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73" name="Freeform: Shape 54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4" name="Freeform: Shape 55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5" name="Freeform: Shape 56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6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60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7" name="Picture 6">
            <a:extLst>
              <a:ext uri="{FF2B5EF4-FFF2-40B4-BE49-F238E27FC236}">
                <a16:creationId xmlns:a16="http://schemas.microsoft.com/office/drawing/2014/main" id="{302F1685-DA27-E7E5-4182-518592DC8B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86400" y="1676316"/>
            <a:ext cx="6310856" cy="3634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18354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DC13AAC-4436-7132-E8EA-FA8414454F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595" y="3299404"/>
            <a:ext cx="5484246" cy="2745750"/>
          </a:xfrm>
        </p:spPr>
        <p:txBody>
          <a:bodyPr>
            <a:normAutofit/>
          </a:bodyPr>
          <a:lstStyle/>
          <a:p>
            <a:r>
              <a:rPr lang="en-IN" dirty="0"/>
              <a:t>                                              </a:t>
            </a:r>
            <a:r>
              <a:rPr lang="en-IN" sz="3600" dirty="0"/>
              <a:t>Thank you</a:t>
            </a:r>
          </a:p>
        </p:txBody>
      </p:sp>
      <p:pic>
        <p:nvPicPr>
          <p:cNvPr id="7" name="Graphic 6" descr="Smiling Face with No Fill">
            <a:extLst>
              <a:ext uri="{FF2B5EF4-FFF2-40B4-BE49-F238E27FC236}">
                <a16:creationId xmlns:a16="http://schemas.microsoft.com/office/drawing/2014/main" id="{5339CC69-00BC-D638-67E1-C374AB2E428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15371" y="1599796"/>
            <a:ext cx="4620033" cy="4620033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4382569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0E6DCF5-6796-6945-8CF9-7AEB9F891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950173" cy="1455091"/>
          </a:xfrm>
        </p:spPr>
        <p:txBody>
          <a:bodyPr>
            <a:normAutofit/>
          </a:bodyPr>
          <a:lstStyle/>
          <a:p>
            <a:r>
              <a:rPr lang="en-IN" dirty="0"/>
              <a:t>Home page of MODA</a:t>
            </a: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3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0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1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2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BC559F99-BFF6-3282-F451-3A4E61EA30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950173" cy="3274503"/>
          </a:xfrm>
        </p:spPr>
        <p:txBody>
          <a:bodyPr>
            <a:normAutofit/>
          </a:bodyPr>
          <a:lstStyle/>
          <a:p>
            <a:r>
              <a:rPr lang="en-IN" dirty="0"/>
              <a:t>1. Here We must give our Credentials Username and password to open .</a:t>
            </a:r>
          </a:p>
          <a:p>
            <a:r>
              <a:rPr lang="en-IN" dirty="0"/>
              <a:t>2. After giving Credentials Application page will open it is IndiaModa4.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FB77E66-D2CD-AE6C-777D-5323E4D20B4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0699" r="3748"/>
          <a:stretch/>
        </p:blipFill>
        <p:spPr>
          <a:xfrm>
            <a:off x="6002404" y="564012"/>
            <a:ext cx="5606888" cy="5677185"/>
          </a:xfrm>
          <a:prstGeom prst="rect">
            <a:avLst/>
          </a:prstGeom>
        </p:spPr>
      </p:pic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4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5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0065815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125EC4F-5C2E-ED76-7B9C-E81F0F2EB8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6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7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8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B6C9B-9B22-3EE1-FB2F-BB28CF08DD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IN" dirty="0"/>
              <a:t>When we click on Applications, Administrator page will open then click on your name and give password.</a:t>
            </a:r>
          </a:p>
          <a:p>
            <a:endParaRPr lang="en-IN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DF70DC5-3C35-1F27-AC01-8ADA244743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791587"/>
            <a:ext cx="5660211" cy="3183868"/>
          </a:xfrm>
          <a:prstGeom prst="rect">
            <a:avLst/>
          </a:prstGeom>
        </p:spPr>
      </p:pic>
      <p:sp>
        <p:nvSpPr>
          <p:cNvPr id="24" name="Freeform: Shape 23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Freeform: Shape 27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9" name="Freeform: Shape 28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0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2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255054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0" name="Rectangle 89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AFF2FD1-6459-AD23-91D3-A231EAB01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1677646"/>
            <a:ext cx="4767930" cy="750001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92" name="Freeform: Shape 91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94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95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96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97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8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9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0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5326B0-50F0-C01B-5ED5-DC03573420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046285"/>
            <a:ext cx="4767930" cy="2998869"/>
          </a:xfrm>
        </p:spPr>
        <p:txBody>
          <a:bodyPr>
            <a:normAutofit/>
          </a:bodyPr>
          <a:lstStyle/>
          <a:p>
            <a:r>
              <a:rPr lang="en-IN" dirty="0"/>
              <a:t> After giving password on Administrator page the MODA-EM </a:t>
            </a:r>
            <a:r>
              <a:rPr lang="en-IN" dirty="0" err="1"/>
              <a:t>Prd</a:t>
            </a:r>
            <a:r>
              <a:rPr lang="en-IN" dirty="0"/>
              <a:t> page will open give Double click on that MODA – EM </a:t>
            </a:r>
            <a:r>
              <a:rPr lang="en-IN" dirty="0" err="1"/>
              <a:t>Prd</a:t>
            </a:r>
            <a:r>
              <a:rPr lang="en-IN" dirty="0"/>
              <a:t> and again we must give our Username and password.</a:t>
            </a:r>
          </a:p>
          <a:p>
            <a:pPr marL="457200" indent="-457200">
              <a:buAutoNum type="arabicParenR"/>
            </a:pPr>
            <a:endParaRPr lang="en-IN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3A6CA0B-2343-3412-69CF-BDF0458015B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861" r="2" b="2"/>
          <a:stretch/>
        </p:blipFill>
        <p:spPr>
          <a:xfrm>
            <a:off x="5980742" y="1863530"/>
            <a:ext cx="5654663" cy="3057937"/>
          </a:xfrm>
          <a:prstGeom prst="rect">
            <a:avLst/>
          </a:prstGeom>
        </p:spPr>
      </p:pic>
      <p:sp>
        <p:nvSpPr>
          <p:cNvPr id="102" name="Freeform: Shape 101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08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536678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EE336DA-8441-E158-0924-142E1837B5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A73FC1-71DC-D4E1-DC2C-A7FC0D4467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r>
              <a:rPr lang="en-IN" dirty="0"/>
              <a:t>After giving the Credentials, the MODA page will open.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D4E8FE4-5249-89D6-2942-EA726F7436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791587"/>
            <a:ext cx="5660211" cy="3183868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7023252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166FA1-6566-94B7-48CD-855782829F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0" y="735307"/>
            <a:ext cx="10915158" cy="1432559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grpSp>
        <p:nvGrpSpPr>
          <p:cNvPr id="24" name="Graphic 78">
            <a:extLst>
              <a:ext uri="{FF2B5EF4-FFF2-40B4-BE49-F238E27FC236}">
                <a16:creationId xmlns:a16="http://schemas.microsoft.com/office/drawing/2014/main" id="{D262907E-3263-4F8C-8D5C-69E4915525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30225" y="2322314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25" name="Graphic 78">
              <a:extLst>
                <a:ext uri="{FF2B5EF4-FFF2-40B4-BE49-F238E27FC236}">
                  <a16:creationId xmlns:a16="http://schemas.microsoft.com/office/drawing/2014/main" id="{5E9DBF64-4177-41D3-AA4D-C099F5F4C8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6" name="Graphic 78">
              <a:extLst>
                <a:ext uri="{FF2B5EF4-FFF2-40B4-BE49-F238E27FC236}">
                  <a16:creationId xmlns:a16="http://schemas.microsoft.com/office/drawing/2014/main" id="{5546CA24-A5EF-409F-99A2-D0131AE908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27" name="Graphic 78">
                <a:extLst>
                  <a:ext uri="{FF2B5EF4-FFF2-40B4-BE49-F238E27FC236}">
                    <a16:creationId xmlns:a16="http://schemas.microsoft.com/office/drawing/2014/main" id="{79E62C40-0CA5-4755-86D8-03D076F84FC9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" name="Graphic 78">
                <a:extLst>
                  <a:ext uri="{FF2B5EF4-FFF2-40B4-BE49-F238E27FC236}">
                    <a16:creationId xmlns:a16="http://schemas.microsoft.com/office/drawing/2014/main" id="{596152FA-4464-4219-802D-3ED79BA3223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Graphic 78">
                <a:extLst>
                  <a:ext uri="{FF2B5EF4-FFF2-40B4-BE49-F238E27FC236}">
                    <a16:creationId xmlns:a16="http://schemas.microsoft.com/office/drawing/2014/main" id="{170D7D1A-E2C7-49B3-92C2-A96021793DD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Graphic 78">
                <a:extLst>
                  <a:ext uri="{FF2B5EF4-FFF2-40B4-BE49-F238E27FC236}">
                    <a16:creationId xmlns:a16="http://schemas.microsoft.com/office/drawing/2014/main" id="{CCCDE866-922A-4BE9-A245-42CB24980140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2" name="Freeform: Shape 31">
            <a:extLst>
              <a:ext uri="{FF2B5EF4-FFF2-40B4-BE49-F238E27FC236}">
                <a16:creationId xmlns:a16="http://schemas.microsoft.com/office/drawing/2014/main" id="{A2597A8B-414A-4F6D-9710-2F1BE256E7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9506502" y="5652122"/>
            <a:ext cx="2685498" cy="1205872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9BA142B-E03A-4CCD-8C46-8BDDD96AB3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10548459" y="5639171"/>
            <a:ext cx="886144" cy="635293"/>
            <a:chOff x="10948005" y="3379098"/>
            <a:chExt cx="868640" cy="622746"/>
          </a:xfrm>
          <a:solidFill>
            <a:schemeClr val="tx2">
              <a:lumMod val="40000"/>
              <a:lumOff val="60000"/>
            </a:schemeClr>
          </a:solidFill>
        </p:grpSpPr>
        <p:sp>
          <p:nvSpPr>
            <p:cNvPr id="35" name="Freeform: Shape 34">
              <a:extLst>
                <a:ext uri="{FF2B5EF4-FFF2-40B4-BE49-F238E27FC236}">
                  <a16:creationId xmlns:a16="http://schemas.microsoft.com/office/drawing/2014/main" id="{E9071096-5B07-42AC-9C76-6B3D847D023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E86A8581-41D2-4ED9-94DE-6EE3A38B27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37" name="Graphic 15">
              <a:extLst>
                <a:ext uri="{FF2B5EF4-FFF2-40B4-BE49-F238E27FC236}">
                  <a16:creationId xmlns:a16="http://schemas.microsoft.com/office/drawing/2014/main" id="{DA930EF0-907F-46F9-B728-0C189FCB4D2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Graphic 15">
              <a:extLst>
                <a:ext uri="{FF2B5EF4-FFF2-40B4-BE49-F238E27FC236}">
                  <a16:creationId xmlns:a16="http://schemas.microsoft.com/office/drawing/2014/main" id="{F8E83A83-33D7-4E07-98AC-CA07C0F1E5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9" name="Freeform: Shape 38">
              <a:extLst>
                <a:ext uri="{FF2B5EF4-FFF2-40B4-BE49-F238E27FC236}">
                  <a16:creationId xmlns:a16="http://schemas.microsoft.com/office/drawing/2014/main" id="{CDA03248-3CE4-4D20-8293-BFDF226CDB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7FDC1A35-9747-66B6-E198-A60A7D448DE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371172434"/>
              </p:ext>
            </p:extLst>
          </p:nvPr>
        </p:nvGraphicFramePr>
        <p:xfrm>
          <a:off x="525463" y="2522538"/>
          <a:ext cx="9144381" cy="354806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372227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9" name="Rectangle 60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8398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100" name="Freeform: Shape 62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81EF705-A508-DB79-AE38-F4DCF86E1A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7602283" cy="861593"/>
          </a:xfrm>
        </p:spPr>
        <p:txBody>
          <a:bodyPr>
            <a:normAutofit/>
          </a:bodyPr>
          <a:lstStyle/>
          <a:p>
            <a:r>
              <a:rPr lang="en-IN" dirty="0"/>
              <a:t>No Test/Non approved category</a:t>
            </a:r>
          </a:p>
        </p:txBody>
      </p:sp>
      <p:grpSp>
        <p:nvGrpSpPr>
          <p:cNvPr id="101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02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7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03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4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5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6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AC98F74-16BF-E215-5A08-64542F2395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025748"/>
            <a:ext cx="7602283" cy="4045183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IN" sz="1300" dirty="0"/>
              <a:t>  In No -Test category we have different types of test methods,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1)Surface monitoring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2) Personnel monitoring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3)Active and passive viable Air monitoring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4)Non-Viable particulate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5)Bioburden testing and Bioburden In-process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6)TOC &amp; Conductivity 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7)Compressed Air monitoring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8)Endotoxin Testing &amp; In –process</a:t>
            </a:r>
          </a:p>
          <a:p>
            <a:pPr>
              <a:lnSpc>
                <a:spcPct val="100000"/>
              </a:lnSpc>
            </a:pPr>
            <a:r>
              <a:rPr lang="en-IN" sz="1300" dirty="0"/>
              <a:t>9)Growth promotion</a:t>
            </a:r>
          </a:p>
        </p:txBody>
      </p:sp>
      <p:sp>
        <p:nvSpPr>
          <p:cNvPr id="107" name="Freeform: Shape 72">
            <a:extLst>
              <a:ext uri="{FF2B5EF4-FFF2-40B4-BE49-F238E27FC236}">
                <a16:creationId xmlns:a16="http://schemas.microsoft.com/office/drawing/2014/main" id="{D5B4F0F5-BE58-4EC0-B650-A71A07437CD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2">
              <a:lumMod val="60000"/>
              <a:lumOff val="4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08" name="Group 74">
            <a:extLst>
              <a:ext uri="{FF2B5EF4-FFF2-40B4-BE49-F238E27FC236}">
                <a16:creationId xmlns:a16="http://schemas.microsoft.com/office/drawing/2014/main" id="{E700C1F5-B637-45FE-96CC-270D263A597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109" name="Freeform: Shape 75">
              <a:extLst>
                <a:ext uri="{FF2B5EF4-FFF2-40B4-BE49-F238E27FC236}">
                  <a16:creationId xmlns:a16="http://schemas.microsoft.com/office/drawing/2014/main" id="{83DA22C9-3830-4323-9087-6D7C1E6AA3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0" name="Freeform: Shape 76">
              <a:extLst>
                <a:ext uri="{FF2B5EF4-FFF2-40B4-BE49-F238E27FC236}">
                  <a16:creationId xmlns:a16="http://schemas.microsoft.com/office/drawing/2014/main" id="{A5AC4DA9-FD16-4055-8D2D-95D615C03C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1" name="Freeform: Shape 77">
              <a:extLst>
                <a:ext uri="{FF2B5EF4-FFF2-40B4-BE49-F238E27FC236}">
                  <a16:creationId xmlns:a16="http://schemas.microsoft.com/office/drawing/2014/main" id="{8BA7D58E-9AB5-4B54-A635-2E86BEC786C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112" name="Graphic 12">
              <a:extLst>
                <a:ext uri="{FF2B5EF4-FFF2-40B4-BE49-F238E27FC236}">
                  <a16:creationId xmlns:a16="http://schemas.microsoft.com/office/drawing/2014/main" id="{B7D72779-BBD2-4D64-B6B1-E052E227EB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Graphic 15">
              <a:extLst>
                <a:ext uri="{FF2B5EF4-FFF2-40B4-BE49-F238E27FC236}">
                  <a16:creationId xmlns:a16="http://schemas.microsoft.com/office/drawing/2014/main" id="{569BD34C-BFEF-4FB1-A094-2D9E687CD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Graphic 15">
              <a:extLst>
                <a:ext uri="{FF2B5EF4-FFF2-40B4-BE49-F238E27FC236}">
                  <a16:creationId xmlns:a16="http://schemas.microsoft.com/office/drawing/2014/main" id="{DC258A66-ED52-4FA3-96CE-7932E91F51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81">
              <a:extLst>
                <a:ext uri="{FF2B5EF4-FFF2-40B4-BE49-F238E27FC236}">
                  <a16:creationId xmlns:a16="http://schemas.microsoft.com/office/drawing/2014/main" id="{BEC6A48C-21EF-4485-9836-0445500033B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5082246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F420BC5C-C418-4843-B04B-6918968D09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799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DE3337-069E-5429-19A4-3C853D2580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871" y="1352276"/>
            <a:ext cx="4767930" cy="896927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13E5F285-BD95-4989-B20B-77899015947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-2" y="-21648"/>
            <a:ext cx="1839951" cy="1423657"/>
          </a:xfrm>
          <a:custGeom>
            <a:avLst/>
            <a:gdLst>
              <a:gd name="connsiteX0" fmla="*/ 0 w 2331138"/>
              <a:gd name="connsiteY0" fmla="*/ 0 h 3352676"/>
              <a:gd name="connsiteX1" fmla="*/ 2331138 w 2331138"/>
              <a:gd name="connsiteY1" fmla="*/ 0 h 3352676"/>
              <a:gd name="connsiteX2" fmla="*/ 2331138 w 2331138"/>
              <a:gd name="connsiteY2" fmla="*/ 3352676 h 3352676"/>
              <a:gd name="connsiteX3" fmla="*/ 2097210 w 2331138"/>
              <a:gd name="connsiteY3" fmla="*/ 3226228 h 3352676"/>
              <a:gd name="connsiteX4" fmla="*/ 214881 w 2331138"/>
              <a:gd name="connsiteY4" fmla="*/ 1176738 h 3352676"/>
              <a:gd name="connsiteX5" fmla="*/ 1129 w 2331138"/>
              <a:gd name="connsiteY5" fmla="*/ 67475 h 33526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31138" h="3352676">
                <a:moveTo>
                  <a:pt x="0" y="0"/>
                </a:moveTo>
                <a:lnTo>
                  <a:pt x="2331138" y="0"/>
                </a:lnTo>
                <a:lnTo>
                  <a:pt x="2331138" y="3352676"/>
                </a:lnTo>
                <a:lnTo>
                  <a:pt x="2097210" y="3226228"/>
                </a:lnTo>
                <a:cubicBezTo>
                  <a:pt x="1273150" y="2744079"/>
                  <a:pt x="560886" y="2027200"/>
                  <a:pt x="214881" y="1176738"/>
                </a:cubicBezTo>
                <a:cubicBezTo>
                  <a:pt x="72781" y="827511"/>
                  <a:pt x="14297" y="430630"/>
                  <a:pt x="1129" y="67475"/>
                </a:cubicBezTo>
                <a:close/>
              </a:path>
            </a:pathLst>
          </a:custGeom>
          <a:solidFill>
            <a:schemeClr val="accent3">
              <a:lumMod val="40000"/>
              <a:lumOff val="6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14" name="Graphic 78">
            <a:extLst>
              <a:ext uri="{FF2B5EF4-FFF2-40B4-BE49-F238E27FC236}">
                <a16:creationId xmlns:a16="http://schemas.microsoft.com/office/drawing/2014/main" id="{6C02F4BE-6538-4CAD-B506-5FEB41D378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74415" y="3039261"/>
            <a:ext cx="1020166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15" name="Graphic 78">
              <a:extLst>
                <a:ext uri="{FF2B5EF4-FFF2-40B4-BE49-F238E27FC236}">
                  <a16:creationId xmlns:a16="http://schemas.microsoft.com/office/drawing/2014/main" id="{3937246C-D7B5-4CC9-B979-0999DFD5BF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6" name="Graphic 78">
              <a:extLst>
                <a:ext uri="{FF2B5EF4-FFF2-40B4-BE49-F238E27FC236}">
                  <a16:creationId xmlns:a16="http://schemas.microsoft.com/office/drawing/2014/main" id="{559392DF-C926-44F7-920D-C232D60C05F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17" name="Graphic 78">
                <a:extLst>
                  <a:ext uri="{FF2B5EF4-FFF2-40B4-BE49-F238E27FC236}">
                    <a16:creationId xmlns:a16="http://schemas.microsoft.com/office/drawing/2014/main" id="{437FE2E3-579D-4AA7-8775-C78D1D5631D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8" name="Graphic 78">
                <a:extLst>
                  <a:ext uri="{FF2B5EF4-FFF2-40B4-BE49-F238E27FC236}">
                    <a16:creationId xmlns:a16="http://schemas.microsoft.com/office/drawing/2014/main" id="{A6A05323-CAFA-4D34-83D6-3B23B0208537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Graphic 78">
                <a:extLst>
                  <a:ext uri="{FF2B5EF4-FFF2-40B4-BE49-F238E27FC236}">
                    <a16:creationId xmlns:a16="http://schemas.microsoft.com/office/drawing/2014/main" id="{D49C45E0-CA07-4FD4-9097-BF313F498AE8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Graphic 78">
                <a:extLst>
                  <a:ext uri="{FF2B5EF4-FFF2-40B4-BE49-F238E27FC236}">
                    <a16:creationId xmlns:a16="http://schemas.microsoft.com/office/drawing/2014/main" id="{1EC741B7-EEE8-43D3-9F8E-C2B4DD1965B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EEA36A-3F5C-B9ED-17B7-5C22BFE6B4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7871" y="3087469"/>
            <a:ext cx="4767930" cy="2957685"/>
          </a:xfrm>
        </p:spPr>
        <p:txBody>
          <a:bodyPr>
            <a:normAutofit/>
          </a:bodyPr>
          <a:lstStyle/>
          <a:p>
            <a:r>
              <a:rPr lang="en-IN" dirty="0"/>
              <a:t>To approve the No-test /Non-Approved Category Related barcodes we must click on Review and Approve, and then do the Clear filters and select No Test/ Non-Approved then click on Get Results.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61A390-68B3-326D-D663-A00715334C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0742" y="1802125"/>
            <a:ext cx="5654663" cy="3180747"/>
          </a:xfrm>
          <a:prstGeom prst="rect">
            <a:avLst/>
          </a:prstGeom>
        </p:spPr>
      </p:pic>
      <p:sp>
        <p:nvSpPr>
          <p:cNvPr id="22" name="Freeform: Shape 21">
            <a:extLst>
              <a:ext uri="{FF2B5EF4-FFF2-40B4-BE49-F238E27FC236}">
                <a16:creationId xmlns:a16="http://schemas.microsoft.com/office/drawing/2014/main" id="{6B6061A8-D267-4967-AF47-C3CC451385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899042" y="5602884"/>
            <a:ext cx="4292956" cy="1255116"/>
          </a:xfrm>
          <a:custGeom>
            <a:avLst/>
            <a:gdLst>
              <a:gd name="connsiteX0" fmla="*/ 0 w 4238069"/>
              <a:gd name="connsiteY0" fmla="*/ 0 h 1903025"/>
              <a:gd name="connsiteX1" fmla="*/ 113310 w 4238069"/>
              <a:gd name="connsiteY1" fmla="*/ 8960 h 1903025"/>
              <a:gd name="connsiteX2" fmla="*/ 291503 w 4238069"/>
              <a:gd name="connsiteY2" fmla="*/ 37000 h 1903025"/>
              <a:gd name="connsiteX3" fmla="*/ 3082930 w 4238069"/>
              <a:gd name="connsiteY3" fmla="*/ 1104916 h 1903025"/>
              <a:gd name="connsiteX4" fmla="*/ 3881548 w 4238069"/>
              <a:gd name="connsiteY4" fmla="*/ 1668276 h 1903025"/>
              <a:gd name="connsiteX5" fmla="*/ 4238069 w 4238069"/>
              <a:gd name="connsiteY5" fmla="*/ 1903025 h 1903025"/>
              <a:gd name="connsiteX6" fmla="*/ 0 w 4238069"/>
              <a:gd name="connsiteY6" fmla="*/ 1903025 h 19030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38069" h="1903025">
                <a:moveTo>
                  <a:pt x="0" y="0"/>
                </a:moveTo>
                <a:lnTo>
                  <a:pt x="113310" y="8960"/>
                </a:lnTo>
                <a:cubicBezTo>
                  <a:pt x="173365" y="16155"/>
                  <a:pt x="232870" y="25632"/>
                  <a:pt x="291503" y="37000"/>
                </a:cubicBezTo>
                <a:cubicBezTo>
                  <a:pt x="1250780" y="222537"/>
                  <a:pt x="2264787" y="499636"/>
                  <a:pt x="3082930" y="1104916"/>
                </a:cubicBezTo>
                <a:cubicBezTo>
                  <a:pt x="3348371" y="1301283"/>
                  <a:pt x="3614239" y="1488349"/>
                  <a:pt x="3881548" y="1668276"/>
                </a:cubicBezTo>
                <a:lnTo>
                  <a:pt x="4238069" y="1903025"/>
                </a:lnTo>
                <a:lnTo>
                  <a:pt x="0" y="190302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2DB770A-658D-4212-9BF2-236070D5D7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H="1">
            <a:off x="8891063" y="5736410"/>
            <a:ext cx="886141" cy="802496"/>
            <a:chOff x="10948005" y="3272152"/>
            <a:chExt cx="868640" cy="786648"/>
          </a:xfrm>
          <a:solidFill>
            <a:schemeClr val="accent6"/>
          </a:solidFill>
        </p:grpSpPr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A9B99195-76A3-4B90-8F45-BAEF05699C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F1029419-581A-4B40-B3E3-BD5931F996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8F181C6-C3A7-463D-B837-E6FB1B0801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28" name="Graphic 12">
              <a:extLst>
                <a:ext uri="{FF2B5EF4-FFF2-40B4-BE49-F238E27FC236}">
                  <a16:creationId xmlns:a16="http://schemas.microsoft.com/office/drawing/2014/main" id="{FB6F6AFA-67F5-4D3A-839B-6B3980B6F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9" name="Graphic 15">
              <a:extLst>
                <a:ext uri="{FF2B5EF4-FFF2-40B4-BE49-F238E27FC236}">
                  <a16:creationId xmlns:a16="http://schemas.microsoft.com/office/drawing/2014/main" id="{E9F49015-3756-46EC-AF1A-2F33219CB1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0" name="Graphic 15">
              <a:extLst>
                <a:ext uri="{FF2B5EF4-FFF2-40B4-BE49-F238E27FC236}">
                  <a16:creationId xmlns:a16="http://schemas.microsoft.com/office/drawing/2014/main" id="{44C1E606-364B-4793-83A8-61AC96EDBE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4D62BB33-881E-4E43-A746-75C1E7C322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446248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5" name="Rectangle 54">
            <a:extLst>
              <a:ext uri="{FF2B5EF4-FFF2-40B4-BE49-F238E27FC236}">
                <a16:creationId xmlns:a16="http://schemas.microsoft.com/office/drawing/2014/main" id="{2F9C493A-9F03-49B4-B3FB-19CE5AC11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3DC0ACB-1200-9CF7-8607-370DE92F70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5717" y="787068"/>
            <a:ext cx="4663649" cy="1455091"/>
          </a:xfrm>
        </p:spPr>
        <p:txBody>
          <a:bodyPr>
            <a:normAutofit/>
          </a:bodyPr>
          <a:lstStyle/>
          <a:p>
            <a:r>
              <a:rPr lang="en-IN" dirty="0"/>
              <a:t>MODA</a:t>
            </a:r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90A46C7D-C1BB-49B8-8D37-39742820E96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615182" y="-615181"/>
            <a:ext cx="1085312" cy="2315675"/>
          </a:xfrm>
          <a:custGeom>
            <a:avLst/>
            <a:gdLst>
              <a:gd name="connsiteX0" fmla="*/ 0 w 1085312"/>
              <a:gd name="connsiteY0" fmla="*/ 2315675 h 2315675"/>
              <a:gd name="connsiteX1" fmla="*/ 0 w 1085312"/>
              <a:gd name="connsiteY1" fmla="*/ 0 h 2315675"/>
              <a:gd name="connsiteX2" fmla="*/ 53089 w 1085312"/>
              <a:gd name="connsiteY2" fmla="*/ 4542 h 2315675"/>
              <a:gd name="connsiteX3" fmla="*/ 790077 w 1085312"/>
              <a:gd name="connsiteY3" fmla="*/ 872756 h 2315675"/>
              <a:gd name="connsiteX4" fmla="*/ 1085252 w 1085312"/>
              <a:gd name="connsiteY4" fmla="*/ 1943649 h 2315675"/>
              <a:gd name="connsiteX5" fmla="*/ 1064832 w 1085312"/>
              <a:gd name="connsiteY5" fmla="*/ 2198094 h 2315675"/>
              <a:gd name="connsiteX6" fmla="*/ 1043734 w 1085312"/>
              <a:gd name="connsiteY6" fmla="*/ 2315675 h 2315675"/>
              <a:gd name="connsiteX7" fmla="*/ 0 w 1085312"/>
              <a:gd name="connsiteY7" fmla="*/ 2315675 h 2315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085312" h="2315675">
                <a:moveTo>
                  <a:pt x="0" y="2315675"/>
                </a:moveTo>
                <a:lnTo>
                  <a:pt x="0" y="0"/>
                </a:lnTo>
                <a:lnTo>
                  <a:pt x="53089" y="4542"/>
                </a:lnTo>
                <a:cubicBezTo>
                  <a:pt x="405263" y="73503"/>
                  <a:pt x="612623" y="486635"/>
                  <a:pt x="790077" y="872756"/>
                </a:cubicBezTo>
                <a:cubicBezTo>
                  <a:pt x="937425" y="1193596"/>
                  <a:pt x="1088787" y="1533232"/>
                  <a:pt x="1085252" y="1943649"/>
                </a:cubicBezTo>
                <a:cubicBezTo>
                  <a:pt x="1084528" y="2029058"/>
                  <a:pt x="1077341" y="2113833"/>
                  <a:pt x="1064832" y="2198094"/>
                </a:cubicBezTo>
                <a:lnTo>
                  <a:pt x="1043734" y="2315675"/>
                </a:lnTo>
                <a:lnTo>
                  <a:pt x="0" y="2315675"/>
                </a:lnTo>
                <a:close/>
              </a:path>
            </a:pathLst>
          </a:custGeom>
          <a:solidFill>
            <a:schemeClr val="accent6">
              <a:lumMod val="40000"/>
              <a:lumOff val="60000"/>
              <a:alpha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59" name="Graphic 78">
            <a:extLst>
              <a:ext uri="{FF2B5EF4-FFF2-40B4-BE49-F238E27FC236}">
                <a16:creationId xmlns:a16="http://schemas.microsoft.com/office/drawing/2014/main" id="{61BBAB6F-65E6-4E2B-B363-6AB27C84E0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25717" y="2585111"/>
            <a:ext cx="972241" cy="45718"/>
            <a:chOff x="4886325" y="3371754"/>
            <a:chExt cx="2418492" cy="113728"/>
          </a:xfrm>
          <a:solidFill>
            <a:schemeClr val="accent1"/>
          </a:solidFill>
        </p:grpSpPr>
        <p:sp>
          <p:nvSpPr>
            <p:cNvPr id="60" name="Graphic 78">
              <a:extLst>
                <a:ext uri="{FF2B5EF4-FFF2-40B4-BE49-F238E27FC236}">
                  <a16:creationId xmlns:a16="http://schemas.microsoft.com/office/drawing/2014/main" id="{6DA3BBB2-E620-4C13-98C9-FE1EF7D2ED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4886325" y="3428428"/>
              <a:ext cx="2418302" cy="9525"/>
            </a:xfrm>
            <a:custGeom>
              <a:avLst/>
              <a:gdLst>
                <a:gd name="connsiteX0" fmla="*/ 0 w 2418302"/>
                <a:gd name="connsiteY0" fmla="*/ 0 h 9525"/>
                <a:gd name="connsiteX1" fmla="*/ 2418302 w 2418302"/>
                <a:gd name="connsiteY1" fmla="*/ 0 h 95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2418302" h="9525">
                  <a:moveTo>
                    <a:pt x="0" y="0"/>
                  </a:moveTo>
                  <a:lnTo>
                    <a:pt x="2418302" y="0"/>
                  </a:ln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1" name="Graphic 78">
              <a:extLst>
                <a:ext uri="{FF2B5EF4-FFF2-40B4-BE49-F238E27FC236}">
                  <a16:creationId xmlns:a16="http://schemas.microsoft.com/office/drawing/2014/main" id="{ADC9AB5D-88A1-4FA9-B467-E8EF8FFE5B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4886709" y="3371754"/>
              <a:ext cx="2418108" cy="113728"/>
              <a:chOff x="4886709" y="3371754"/>
              <a:chExt cx="2418108" cy="113728"/>
            </a:xfrm>
            <a:grpFill/>
          </p:grpSpPr>
          <p:sp>
            <p:nvSpPr>
              <p:cNvPr id="62" name="Graphic 78">
                <a:extLst>
                  <a:ext uri="{FF2B5EF4-FFF2-40B4-BE49-F238E27FC236}">
                    <a16:creationId xmlns:a16="http://schemas.microsoft.com/office/drawing/2014/main" id="{0867B8E5-4535-4743-8235-6612FEA410C5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95088" y="3474384"/>
                <a:ext cx="32575" cy="2906"/>
              </a:xfrm>
              <a:custGeom>
                <a:avLst/>
                <a:gdLst>
                  <a:gd name="connsiteX0" fmla="*/ 0 w 32575"/>
                  <a:gd name="connsiteY0" fmla="*/ 49 h 2906"/>
                  <a:gd name="connsiteX1" fmla="*/ 32576 w 32575"/>
                  <a:gd name="connsiteY1" fmla="*/ 2907 h 2906"/>
                  <a:gd name="connsiteX2" fmla="*/ 0 w 32575"/>
                  <a:gd name="connsiteY2" fmla="*/ 49 h 290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32575" h="2906">
                    <a:moveTo>
                      <a:pt x="0" y="49"/>
                    </a:moveTo>
                    <a:cubicBezTo>
                      <a:pt x="7430" y="2335"/>
                      <a:pt x="20384" y="2526"/>
                      <a:pt x="32576" y="2907"/>
                    </a:cubicBezTo>
                    <a:cubicBezTo>
                      <a:pt x="23146" y="716"/>
                      <a:pt x="13240" y="-236"/>
                      <a:pt x="0" y="49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3" name="Graphic 78">
                <a:extLst>
                  <a:ext uri="{FF2B5EF4-FFF2-40B4-BE49-F238E27FC236}">
                    <a16:creationId xmlns:a16="http://schemas.microsoft.com/office/drawing/2014/main" id="{BE48FEA7-5915-4751-8090-63F3094324A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927758" y="3477344"/>
                <a:ext cx="380" cy="42"/>
              </a:xfrm>
              <a:custGeom>
                <a:avLst/>
                <a:gdLst>
                  <a:gd name="connsiteX0" fmla="*/ 190 w 380"/>
                  <a:gd name="connsiteY0" fmla="*/ 42 h 42"/>
                  <a:gd name="connsiteX1" fmla="*/ 381 w 380"/>
                  <a:gd name="connsiteY1" fmla="*/ 42 h 42"/>
                  <a:gd name="connsiteX2" fmla="*/ 0 w 380"/>
                  <a:gd name="connsiteY2" fmla="*/ 42 h 42"/>
                  <a:gd name="connsiteX3" fmla="*/ 190 w 380"/>
                  <a:gd name="connsiteY3" fmla="*/ 42 h 42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380" h="42">
                    <a:moveTo>
                      <a:pt x="190" y="42"/>
                    </a:moveTo>
                    <a:cubicBezTo>
                      <a:pt x="190" y="42"/>
                      <a:pt x="286" y="42"/>
                      <a:pt x="381" y="42"/>
                    </a:cubicBezTo>
                    <a:cubicBezTo>
                      <a:pt x="190" y="42"/>
                      <a:pt x="95" y="42"/>
                      <a:pt x="0" y="42"/>
                    </a:cubicBezTo>
                    <a:cubicBezTo>
                      <a:pt x="0" y="-53"/>
                      <a:pt x="95" y="42"/>
                      <a:pt x="190" y="42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4" name="Graphic 78">
                <a:extLst>
                  <a:ext uri="{FF2B5EF4-FFF2-40B4-BE49-F238E27FC236}">
                    <a16:creationId xmlns:a16="http://schemas.microsoft.com/office/drawing/2014/main" id="{32B378CE-44FD-4120-B9ED-7828D4EE9AE3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7285577" y="3374517"/>
                <a:ext cx="10001" cy="190"/>
              </a:xfrm>
              <a:custGeom>
                <a:avLst/>
                <a:gdLst>
                  <a:gd name="connsiteX0" fmla="*/ 10001 w 10001"/>
                  <a:gd name="connsiteY0" fmla="*/ 0 h 190"/>
                  <a:gd name="connsiteX1" fmla="*/ 0 w 10001"/>
                  <a:gd name="connsiteY1" fmla="*/ 191 h 190"/>
                  <a:gd name="connsiteX2" fmla="*/ 10001 w 10001"/>
                  <a:gd name="connsiteY2" fmla="*/ 0 h 1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</a:cxnLst>
                <a:rect l="l" t="t" r="r" b="b"/>
                <a:pathLst>
                  <a:path w="10001" h="190">
                    <a:moveTo>
                      <a:pt x="10001" y="0"/>
                    </a:moveTo>
                    <a:cubicBezTo>
                      <a:pt x="6953" y="0"/>
                      <a:pt x="3524" y="95"/>
                      <a:pt x="0" y="191"/>
                    </a:cubicBezTo>
                    <a:cubicBezTo>
                      <a:pt x="3334" y="191"/>
                      <a:pt x="6763" y="191"/>
                      <a:pt x="10001" y="0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5" name="Graphic 78">
                <a:extLst>
                  <a:ext uri="{FF2B5EF4-FFF2-40B4-BE49-F238E27FC236}">
                    <a16:creationId xmlns:a16="http://schemas.microsoft.com/office/drawing/2014/main" id="{40FA43D3-D34B-4BC7-80D0-F3E75A222AC6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4886709" y="3371754"/>
                <a:ext cx="2418108" cy="113728"/>
              </a:xfrm>
              <a:custGeom>
                <a:avLst/>
                <a:gdLst>
                  <a:gd name="connsiteX0" fmla="*/ 632266 w 2418108"/>
                  <a:gd name="connsiteY0" fmla="*/ 112205 h 113728"/>
                  <a:gd name="connsiteX1" fmla="*/ 723039 w 2418108"/>
                  <a:gd name="connsiteY1" fmla="*/ 109538 h 113728"/>
                  <a:gd name="connsiteX2" fmla="*/ 735136 w 2418108"/>
                  <a:gd name="connsiteY2" fmla="*/ 111823 h 113728"/>
                  <a:gd name="connsiteX3" fmla="*/ 752471 w 2418108"/>
                  <a:gd name="connsiteY3" fmla="*/ 108680 h 113728"/>
                  <a:gd name="connsiteX4" fmla="*/ 772569 w 2418108"/>
                  <a:gd name="connsiteY4" fmla="*/ 110585 h 113728"/>
                  <a:gd name="connsiteX5" fmla="*/ 1112993 w 2418108"/>
                  <a:gd name="connsiteY5" fmla="*/ 112967 h 113728"/>
                  <a:gd name="connsiteX6" fmla="*/ 1083465 w 2418108"/>
                  <a:gd name="connsiteY6" fmla="*/ 108776 h 113728"/>
                  <a:gd name="connsiteX7" fmla="*/ 1296825 w 2418108"/>
                  <a:gd name="connsiteY7" fmla="*/ 108966 h 113728"/>
                  <a:gd name="connsiteX8" fmla="*/ 1346736 w 2418108"/>
                  <a:gd name="connsiteY8" fmla="*/ 103632 h 113728"/>
                  <a:gd name="connsiteX9" fmla="*/ 1360643 w 2418108"/>
                  <a:gd name="connsiteY9" fmla="*/ 107633 h 113728"/>
                  <a:gd name="connsiteX10" fmla="*/ 1381788 w 2418108"/>
                  <a:gd name="connsiteY10" fmla="*/ 107442 h 113728"/>
                  <a:gd name="connsiteX11" fmla="*/ 1371692 w 2418108"/>
                  <a:gd name="connsiteY11" fmla="*/ 106490 h 113728"/>
                  <a:gd name="connsiteX12" fmla="*/ 1430080 w 2418108"/>
                  <a:gd name="connsiteY12" fmla="*/ 105537 h 113728"/>
                  <a:gd name="connsiteX13" fmla="*/ 1420269 w 2418108"/>
                  <a:gd name="connsiteY13" fmla="*/ 104108 h 113728"/>
                  <a:gd name="connsiteX14" fmla="*/ 1455702 w 2418108"/>
                  <a:gd name="connsiteY14" fmla="*/ 107061 h 113728"/>
                  <a:gd name="connsiteX15" fmla="*/ 1439414 w 2418108"/>
                  <a:gd name="connsiteY15" fmla="*/ 108109 h 113728"/>
                  <a:gd name="connsiteX16" fmla="*/ 1503613 w 2418108"/>
                  <a:gd name="connsiteY16" fmla="*/ 105918 h 113728"/>
                  <a:gd name="connsiteX17" fmla="*/ 1495802 w 2418108"/>
                  <a:gd name="connsiteY17" fmla="*/ 105823 h 113728"/>
                  <a:gd name="connsiteX18" fmla="*/ 1695923 w 2418108"/>
                  <a:gd name="connsiteY18" fmla="*/ 95155 h 113728"/>
                  <a:gd name="connsiteX19" fmla="*/ 1684016 w 2418108"/>
                  <a:gd name="connsiteY19" fmla="*/ 92488 h 113728"/>
                  <a:gd name="connsiteX20" fmla="*/ 1706210 w 2418108"/>
                  <a:gd name="connsiteY20" fmla="*/ 90202 h 113728"/>
                  <a:gd name="connsiteX21" fmla="*/ 1693351 w 2418108"/>
                  <a:gd name="connsiteY21" fmla="*/ 98108 h 113728"/>
                  <a:gd name="connsiteX22" fmla="*/ 2058539 w 2418108"/>
                  <a:gd name="connsiteY22" fmla="*/ 102203 h 113728"/>
                  <a:gd name="connsiteX23" fmla="*/ 2064540 w 2418108"/>
                  <a:gd name="connsiteY23" fmla="*/ 95060 h 113728"/>
                  <a:gd name="connsiteX24" fmla="*/ 2227132 w 2418108"/>
                  <a:gd name="connsiteY24" fmla="*/ 96203 h 113728"/>
                  <a:gd name="connsiteX25" fmla="*/ 2245229 w 2418108"/>
                  <a:gd name="connsiteY25" fmla="*/ 96869 h 113728"/>
                  <a:gd name="connsiteX26" fmla="*/ 2254278 w 2418108"/>
                  <a:gd name="connsiteY26" fmla="*/ 94393 h 113728"/>
                  <a:gd name="connsiteX27" fmla="*/ 2418108 w 2418108"/>
                  <a:gd name="connsiteY27" fmla="*/ 5810 h 113728"/>
                  <a:gd name="connsiteX28" fmla="*/ 2399058 w 2418108"/>
                  <a:gd name="connsiteY28" fmla="*/ 2858 h 113728"/>
                  <a:gd name="connsiteX29" fmla="*/ 2241039 w 2418108"/>
                  <a:gd name="connsiteY29" fmla="*/ 1905 h 113728"/>
                  <a:gd name="connsiteX30" fmla="*/ 2243991 w 2418108"/>
                  <a:gd name="connsiteY30" fmla="*/ 1048 h 113728"/>
                  <a:gd name="connsiteX31" fmla="*/ 2197128 w 2418108"/>
                  <a:gd name="connsiteY31" fmla="*/ 0 h 113728"/>
                  <a:gd name="connsiteX32" fmla="*/ 1710591 w 2418108"/>
                  <a:gd name="connsiteY32" fmla="*/ 6287 h 113728"/>
                  <a:gd name="connsiteX33" fmla="*/ 1713353 w 2418108"/>
                  <a:gd name="connsiteY33" fmla="*/ 5906 h 113728"/>
                  <a:gd name="connsiteX34" fmla="*/ 1210814 w 2418108"/>
                  <a:gd name="connsiteY34" fmla="*/ 7715 h 113728"/>
                  <a:gd name="connsiteX35" fmla="*/ 684463 w 2418108"/>
                  <a:gd name="connsiteY35" fmla="*/ 13716 h 113728"/>
                  <a:gd name="connsiteX36" fmla="*/ 687511 w 2418108"/>
                  <a:gd name="connsiteY36" fmla="*/ 12859 h 113728"/>
                  <a:gd name="connsiteX37" fmla="*/ 435670 w 2418108"/>
                  <a:gd name="connsiteY37" fmla="*/ 12192 h 113728"/>
                  <a:gd name="connsiteX38" fmla="*/ 440718 w 2418108"/>
                  <a:gd name="connsiteY38" fmla="*/ 12668 h 113728"/>
                  <a:gd name="connsiteX39" fmla="*/ 386807 w 2418108"/>
                  <a:gd name="connsiteY39" fmla="*/ 9906 h 113728"/>
                  <a:gd name="connsiteX40" fmla="*/ 16856 w 2418108"/>
                  <a:gd name="connsiteY40" fmla="*/ 12192 h 113728"/>
                  <a:gd name="connsiteX41" fmla="*/ 63528 w 2418108"/>
                  <a:gd name="connsiteY41" fmla="*/ 102870 h 113728"/>
                  <a:gd name="connsiteX42" fmla="*/ 42668 w 2418108"/>
                  <a:gd name="connsiteY42" fmla="*/ 102584 h 113728"/>
                  <a:gd name="connsiteX43" fmla="*/ 41430 w 2418108"/>
                  <a:gd name="connsiteY43" fmla="*/ 105537 h 113728"/>
                  <a:gd name="connsiteX44" fmla="*/ 54575 w 2418108"/>
                  <a:gd name="connsiteY44" fmla="*/ 105347 h 113728"/>
                  <a:gd name="connsiteX45" fmla="*/ 388140 w 2418108"/>
                  <a:gd name="connsiteY45" fmla="*/ 112109 h 113728"/>
                  <a:gd name="connsiteX46" fmla="*/ 482152 w 2418108"/>
                  <a:gd name="connsiteY46" fmla="*/ 113729 h 113728"/>
                  <a:gd name="connsiteX47" fmla="*/ 632266 w 2418108"/>
                  <a:gd name="connsiteY47" fmla="*/ 112205 h 11372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</a:cxnLst>
                <a:rect l="l" t="t" r="r" b="b"/>
                <a:pathLst>
                  <a:path w="2418108" h="113728">
                    <a:moveTo>
                      <a:pt x="632266" y="112205"/>
                    </a:moveTo>
                    <a:cubicBezTo>
                      <a:pt x="656364" y="104680"/>
                      <a:pt x="694940" y="114110"/>
                      <a:pt x="723039" y="109538"/>
                    </a:cubicBezTo>
                    <a:cubicBezTo>
                      <a:pt x="722849" y="109919"/>
                      <a:pt x="735898" y="110109"/>
                      <a:pt x="735136" y="111823"/>
                    </a:cubicBezTo>
                    <a:cubicBezTo>
                      <a:pt x="735041" y="108776"/>
                      <a:pt x="767616" y="112300"/>
                      <a:pt x="752471" y="108680"/>
                    </a:cubicBezTo>
                    <a:cubicBezTo>
                      <a:pt x="754757" y="107633"/>
                      <a:pt x="790571" y="107633"/>
                      <a:pt x="772569" y="110585"/>
                    </a:cubicBezTo>
                    <a:cubicBezTo>
                      <a:pt x="822099" y="111633"/>
                      <a:pt x="1059653" y="114395"/>
                      <a:pt x="1112993" y="112967"/>
                    </a:cubicBezTo>
                    <a:cubicBezTo>
                      <a:pt x="1106135" y="110776"/>
                      <a:pt x="1089656" y="112205"/>
                      <a:pt x="1083465" y="108776"/>
                    </a:cubicBezTo>
                    <a:cubicBezTo>
                      <a:pt x="1153950" y="111728"/>
                      <a:pt x="1230626" y="113157"/>
                      <a:pt x="1296825" y="108966"/>
                    </a:cubicBezTo>
                    <a:cubicBezTo>
                      <a:pt x="1277680" y="103251"/>
                      <a:pt x="1356071" y="110966"/>
                      <a:pt x="1346736" y="103632"/>
                    </a:cubicBezTo>
                    <a:cubicBezTo>
                      <a:pt x="1351213" y="105347"/>
                      <a:pt x="1374454" y="106109"/>
                      <a:pt x="1360643" y="107633"/>
                    </a:cubicBezTo>
                    <a:cubicBezTo>
                      <a:pt x="1368548" y="107728"/>
                      <a:pt x="1376168" y="108299"/>
                      <a:pt x="1381788" y="107442"/>
                    </a:cubicBezTo>
                    <a:lnTo>
                      <a:pt x="1371692" y="106490"/>
                    </a:lnTo>
                    <a:cubicBezTo>
                      <a:pt x="1398266" y="106013"/>
                      <a:pt x="1412744" y="108680"/>
                      <a:pt x="1430080" y="105537"/>
                    </a:cubicBezTo>
                    <a:lnTo>
                      <a:pt x="1420269" y="104108"/>
                    </a:lnTo>
                    <a:cubicBezTo>
                      <a:pt x="1436176" y="103918"/>
                      <a:pt x="1449416" y="103632"/>
                      <a:pt x="1455702" y="107061"/>
                    </a:cubicBezTo>
                    <a:lnTo>
                      <a:pt x="1439414" y="108109"/>
                    </a:lnTo>
                    <a:cubicBezTo>
                      <a:pt x="1465799" y="108014"/>
                      <a:pt x="1481610" y="107823"/>
                      <a:pt x="1503613" y="105918"/>
                    </a:cubicBezTo>
                    <a:lnTo>
                      <a:pt x="1495802" y="105823"/>
                    </a:lnTo>
                    <a:cubicBezTo>
                      <a:pt x="1523806" y="102394"/>
                      <a:pt x="1670110" y="99441"/>
                      <a:pt x="1695923" y="95155"/>
                    </a:cubicBezTo>
                    <a:lnTo>
                      <a:pt x="1684016" y="92488"/>
                    </a:lnTo>
                    <a:lnTo>
                      <a:pt x="1706210" y="90202"/>
                    </a:lnTo>
                    <a:cubicBezTo>
                      <a:pt x="1703543" y="90202"/>
                      <a:pt x="1695542" y="98965"/>
                      <a:pt x="1693351" y="98108"/>
                    </a:cubicBezTo>
                    <a:cubicBezTo>
                      <a:pt x="1757549" y="99441"/>
                      <a:pt x="2045109" y="91345"/>
                      <a:pt x="2058539" y="102203"/>
                    </a:cubicBezTo>
                    <a:cubicBezTo>
                      <a:pt x="2079780" y="101917"/>
                      <a:pt x="2071303" y="103918"/>
                      <a:pt x="2064540" y="95060"/>
                    </a:cubicBezTo>
                    <a:cubicBezTo>
                      <a:pt x="2086638" y="95441"/>
                      <a:pt x="2259707" y="88773"/>
                      <a:pt x="2227132" y="96203"/>
                    </a:cubicBezTo>
                    <a:cubicBezTo>
                      <a:pt x="2232371" y="96298"/>
                      <a:pt x="2240372" y="95917"/>
                      <a:pt x="2245229" y="96869"/>
                    </a:cubicBezTo>
                    <a:cubicBezTo>
                      <a:pt x="2235704" y="94583"/>
                      <a:pt x="2261708" y="95345"/>
                      <a:pt x="2254278" y="94393"/>
                    </a:cubicBezTo>
                    <a:cubicBezTo>
                      <a:pt x="2395724" y="108776"/>
                      <a:pt x="2341527" y="36576"/>
                      <a:pt x="2418108" y="5810"/>
                    </a:cubicBezTo>
                    <a:cubicBezTo>
                      <a:pt x="2398772" y="4763"/>
                      <a:pt x="2335717" y="7239"/>
                      <a:pt x="2399058" y="2858"/>
                    </a:cubicBezTo>
                    <a:cubicBezTo>
                      <a:pt x="2343527" y="-572"/>
                      <a:pt x="2296283" y="1238"/>
                      <a:pt x="2241039" y="1905"/>
                    </a:cubicBezTo>
                    <a:lnTo>
                      <a:pt x="2243991" y="1048"/>
                    </a:lnTo>
                    <a:cubicBezTo>
                      <a:pt x="2234181" y="-381"/>
                      <a:pt x="2214845" y="1524"/>
                      <a:pt x="2197128" y="0"/>
                    </a:cubicBezTo>
                    <a:cubicBezTo>
                      <a:pt x="2115880" y="6096"/>
                      <a:pt x="1816128" y="3524"/>
                      <a:pt x="1710591" y="6287"/>
                    </a:cubicBezTo>
                    <a:lnTo>
                      <a:pt x="1713353" y="5906"/>
                    </a:lnTo>
                    <a:cubicBezTo>
                      <a:pt x="1577146" y="5429"/>
                      <a:pt x="1349308" y="11240"/>
                      <a:pt x="1210814" y="7715"/>
                    </a:cubicBezTo>
                    <a:cubicBezTo>
                      <a:pt x="1095848" y="23717"/>
                      <a:pt x="819051" y="5429"/>
                      <a:pt x="684463" y="13716"/>
                    </a:cubicBezTo>
                    <a:lnTo>
                      <a:pt x="687511" y="12859"/>
                    </a:lnTo>
                    <a:cubicBezTo>
                      <a:pt x="655316" y="14192"/>
                      <a:pt x="473008" y="10954"/>
                      <a:pt x="435670" y="12192"/>
                    </a:cubicBezTo>
                    <a:lnTo>
                      <a:pt x="440718" y="12668"/>
                    </a:lnTo>
                    <a:cubicBezTo>
                      <a:pt x="408047" y="14764"/>
                      <a:pt x="412524" y="11049"/>
                      <a:pt x="386807" y="9906"/>
                    </a:cubicBezTo>
                    <a:cubicBezTo>
                      <a:pt x="275174" y="28004"/>
                      <a:pt x="142395" y="18764"/>
                      <a:pt x="16856" y="12192"/>
                    </a:cubicBezTo>
                    <a:cubicBezTo>
                      <a:pt x="-6195" y="35528"/>
                      <a:pt x="-17434" y="114395"/>
                      <a:pt x="63528" y="102870"/>
                    </a:cubicBezTo>
                    <a:cubicBezTo>
                      <a:pt x="63528" y="102870"/>
                      <a:pt x="42668" y="102584"/>
                      <a:pt x="42668" y="102584"/>
                    </a:cubicBezTo>
                    <a:cubicBezTo>
                      <a:pt x="58004" y="103156"/>
                      <a:pt x="47336" y="104299"/>
                      <a:pt x="41430" y="105537"/>
                    </a:cubicBezTo>
                    <a:cubicBezTo>
                      <a:pt x="46764" y="105537"/>
                      <a:pt x="68386" y="107442"/>
                      <a:pt x="54575" y="105347"/>
                    </a:cubicBezTo>
                    <a:cubicBezTo>
                      <a:pt x="158588" y="108109"/>
                      <a:pt x="297462" y="110109"/>
                      <a:pt x="388140" y="112109"/>
                    </a:cubicBezTo>
                    <a:cubicBezTo>
                      <a:pt x="420525" y="113348"/>
                      <a:pt x="453577" y="106680"/>
                      <a:pt x="482152" y="113729"/>
                    </a:cubicBezTo>
                    <a:cubicBezTo>
                      <a:pt x="477580" y="111919"/>
                      <a:pt x="629885" y="111728"/>
                      <a:pt x="632266" y="112205"/>
                    </a:cubicBezTo>
                    <a:close/>
                  </a:path>
                </a:pathLst>
              </a:custGeom>
              <a:grpFill/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DDD8EE-FC93-4784-B445-042696B68B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5717" y="2796427"/>
            <a:ext cx="4663649" cy="3274503"/>
          </a:xfrm>
        </p:spPr>
        <p:txBody>
          <a:bodyPr>
            <a:normAutofit/>
          </a:bodyPr>
          <a:lstStyle/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700" dirty="0"/>
              <a:t>In MODA we have 16 different types of tabs, but in No test/Non approved Category we are using only two tabs </a:t>
            </a:r>
            <a:r>
              <a:rPr lang="en-IN" sz="1700" b="1" dirty="0"/>
              <a:t>Table notes </a:t>
            </a:r>
            <a:r>
              <a:rPr lang="en-IN" sz="1700" dirty="0"/>
              <a:t>and </a:t>
            </a:r>
            <a:r>
              <a:rPr lang="en-IN" sz="1700" b="1" dirty="0"/>
              <a:t>Media</a:t>
            </a:r>
            <a:r>
              <a:rPr lang="en-IN" sz="1700" dirty="0"/>
              <a:t> by checking these two tabs we must approve the barcode.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r>
              <a:rPr lang="en-IN" sz="1700" dirty="0"/>
              <a:t>Firstly, We must check the Table notes ,in table notes tab if they mentioned as Reopen for correction, we should not approve the barcode until it corrected.</a:t>
            </a:r>
          </a:p>
          <a:p>
            <a:pPr marL="342900" indent="-342900">
              <a:lnSpc>
                <a:spcPct val="100000"/>
              </a:lnSpc>
              <a:buFont typeface="Wingdings" panose="05000000000000000000" pitchFamily="2" charset="2"/>
              <a:buChar char="v"/>
            </a:pPr>
            <a:endParaRPr lang="en-IN" sz="1700" dirty="0"/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endParaRPr lang="en-IN" sz="17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F9D55BA-752E-A560-6078-B97DC0D0E9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3780" y="1791587"/>
            <a:ext cx="5660211" cy="3183868"/>
          </a:xfrm>
          <a:prstGeom prst="rect">
            <a:avLst/>
          </a:prstGeom>
        </p:spPr>
      </p:pic>
      <p:sp>
        <p:nvSpPr>
          <p:cNvPr id="67" name="Freeform: Shape 66">
            <a:extLst>
              <a:ext uri="{FF2B5EF4-FFF2-40B4-BE49-F238E27FC236}">
                <a16:creationId xmlns:a16="http://schemas.microsoft.com/office/drawing/2014/main" id="{55820E42-2F9D-41EF-B67F-522A133B33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753030" y="5516668"/>
            <a:ext cx="2438970" cy="1341332"/>
          </a:xfrm>
          <a:custGeom>
            <a:avLst/>
            <a:gdLst>
              <a:gd name="connsiteX0" fmla="*/ 2025355 w 2438970"/>
              <a:gd name="connsiteY0" fmla="*/ 235 h 1341332"/>
              <a:gd name="connsiteX1" fmla="*/ 2381960 w 2438970"/>
              <a:gd name="connsiteY1" fmla="*/ 44517 h 1341332"/>
              <a:gd name="connsiteX2" fmla="*/ 2438970 w 2438970"/>
              <a:gd name="connsiteY2" fmla="*/ 58872 h 1341332"/>
              <a:gd name="connsiteX3" fmla="*/ 2438970 w 2438970"/>
              <a:gd name="connsiteY3" fmla="*/ 1341332 h 1341332"/>
              <a:gd name="connsiteX4" fmla="*/ 0 w 2438970"/>
              <a:gd name="connsiteY4" fmla="*/ 1341332 h 1341332"/>
              <a:gd name="connsiteX5" fmla="*/ 13333 w 2438970"/>
              <a:gd name="connsiteY5" fmla="*/ 1328018 h 1341332"/>
              <a:gd name="connsiteX6" fmla="*/ 936262 w 2438970"/>
              <a:gd name="connsiteY6" fmla="*/ 459947 h 1341332"/>
              <a:gd name="connsiteX7" fmla="*/ 1554028 w 2438970"/>
              <a:gd name="connsiteY7" fmla="*/ 71153 h 1341332"/>
              <a:gd name="connsiteX8" fmla="*/ 2025355 w 2438970"/>
              <a:gd name="connsiteY8" fmla="*/ 235 h 1341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438970" h="1341332">
                <a:moveTo>
                  <a:pt x="2025355" y="235"/>
                </a:moveTo>
                <a:cubicBezTo>
                  <a:pt x="2143847" y="2306"/>
                  <a:pt x="2262766" y="17993"/>
                  <a:pt x="2381960" y="44517"/>
                </a:cubicBezTo>
                <a:lnTo>
                  <a:pt x="2438970" y="58872"/>
                </a:lnTo>
                <a:lnTo>
                  <a:pt x="2438970" y="1341332"/>
                </a:lnTo>
                <a:lnTo>
                  <a:pt x="0" y="1341332"/>
                </a:lnTo>
                <a:lnTo>
                  <a:pt x="13333" y="1328018"/>
                </a:lnTo>
                <a:cubicBezTo>
                  <a:pt x="324723" y="1028950"/>
                  <a:pt x="645390" y="738459"/>
                  <a:pt x="936262" y="459947"/>
                </a:cubicBezTo>
                <a:cubicBezTo>
                  <a:pt x="1139660" y="265152"/>
                  <a:pt x="1345794" y="140817"/>
                  <a:pt x="1554028" y="71153"/>
                </a:cubicBezTo>
                <a:cubicBezTo>
                  <a:pt x="1710136" y="18918"/>
                  <a:pt x="1867365" y="-2526"/>
                  <a:pt x="2025355" y="235"/>
                </a:cubicBezTo>
                <a:close/>
              </a:path>
            </a:pathLst>
          </a:cu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13D9BC31-B57D-4933-AD83-94F462D4C2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776050" y="5204025"/>
            <a:ext cx="886141" cy="802496"/>
            <a:chOff x="10948005" y="3272152"/>
            <a:chExt cx="868640" cy="786648"/>
          </a:xfrm>
          <a:solidFill>
            <a:schemeClr val="accent1"/>
          </a:solidFill>
        </p:grpSpPr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D84AFEA3-A055-41AE-96F3-34BA5814244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94317" y="3944888"/>
              <a:ext cx="128449" cy="113912"/>
            </a:xfrm>
            <a:custGeom>
              <a:avLst/>
              <a:gdLst>
                <a:gd name="connsiteX0" fmla="*/ 237621 w 453152"/>
                <a:gd name="connsiteY0" fmla="*/ 965 h 401867"/>
                <a:gd name="connsiteX1" fmla="*/ 370246 w 453152"/>
                <a:gd name="connsiteY1" fmla="*/ 23666 h 401867"/>
                <a:gd name="connsiteX2" fmla="*/ 437392 w 453152"/>
                <a:gd name="connsiteY2" fmla="*/ 198545 h 401867"/>
                <a:gd name="connsiteX3" fmla="*/ 67745 w 453152"/>
                <a:gd name="connsiteY3" fmla="*/ 392003 h 401867"/>
                <a:gd name="connsiteX4" fmla="*/ 911 w 453152"/>
                <a:gd name="connsiteY4" fmla="*/ 254095 h 401867"/>
                <a:gd name="connsiteX5" fmla="*/ 115564 w 453152"/>
                <a:gd name="connsiteY5" fmla="*/ 51160 h 401867"/>
                <a:gd name="connsiteX6" fmla="*/ 237621 w 453152"/>
                <a:gd name="connsiteY6" fmla="*/ 965 h 4018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453152" h="401867">
                  <a:moveTo>
                    <a:pt x="237621" y="965"/>
                  </a:moveTo>
                  <a:cubicBezTo>
                    <a:pt x="283632" y="-2971"/>
                    <a:pt x="331405" y="5243"/>
                    <a:pt x="370246" y="23666"/>
                  </a:cubicBezTo>
                  <a:cubicBezTo>
                    <a:pt x="436830" y="55275"/>
                    <a:pt x="477168" y="116810"/>
                    <a:pt x="437392" y="198545"/>
                  </a:cubicBezTo>
                  <a:cubicBezTo>
                    <a:pt x="391568" y="292624"/>
                    <a:pt x="176850" y="441630"/>
                    <a:pt x="67745" y="392003"/>
                  </a:cubicBezTo>
                  <a:cubicBezTo>
                    <a:pt x="18056" y="369372"/>
                    <a:pt x="-5012" y="308398"/>
                    <a:pt x="911" y="254095"/>
                  </a:cubicBezTo>
                  <a:cubicBezTo>
                    <a:pt x="9203" y="178033"/>
                    <a:pt x="61012" y="103094"/>
                    <a:pt x="115564" y="51160"/>
                  </a:cubicBezTo>
                  <a:cubicBezTo>
                    <a:pt x="147361" y="20985"/>
                    <a:pt x="191610" y="4900"/>
                    <a:pt x="237621" y="965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9028771F-62FA-4349-B7A8-CE1682D2CE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53045" y="3808430"/>
              <a:ext cx="144912" cy="193414"/>
            </a:xfrm>
            <a:custGeom>
              <a:avLst/>
              <a:gdLst>
                <a:gd name="connsiteX0" fmla="*/ 390625 w 511232"/>
                <a:gd name="connsiteY0" fmla="*/ 1621 h 682341"/>
                <a:gd name="connsiteX1" fmla="*/ 508142 w 511232"/>
                <a:gd name="connsiteY1" fmla="*/ 64038 h 682341"/>
                <a:gd name="connsiteX2" fmla="*/ 508453 w 511232"/>
                <a:gd name="connsiteY2" fmla="*/ 121832 h 682341"/>
                <a:gd name="connsiteX3" fmla="*/ 316492 w 511232"/>
                <a:gd name="connsiteY3" fmla="*/ 567602 h 682341"/>
                <a:gd name="connsiteX4" fmla="*/ 80265 w 511232"/>
                <a:gd name="connsiteY4" fmla="*/ 640359 h 682341"/>
                <a:gd name="connsiteX5" fmla="*/ 13306 w 511232"/>
                <a:gd name="connsiteY5" fmla="*/ 274828 h 682341"/>
                <a:gd name="connsiteX6" fmla="*/ 140989 w 511232"/>
                <a:gd name="connsiteY6" fmla="*/ 107181 h 682341"/>
                <a:gd name="connsiteX7" fmla="*/ 390625 w 511232"/>
                <a:gd name="connsiteY7" fmla="*/ 1621 h 6823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11232" h="682341">
                  <a:moveTo>
                    <a:pt x="390625" y="1621"/>
                  </a:moveTo>
                  <a:cubicBezTo>
                    <a:pt x="446543" y="-5212"/>
                    <a:pt x="493343" y="8441"/>
                    <a:pt x="508142" y="64038"/>
                  </a:cubicBezTo>
                  <a:cubicBezTo>
                    <a:pt x="513192" y="82866"/>
                    <a:pt x="511134" y="102754"/>
                    <a:pt x="508453" y="121832"/>
                  </a:cubicBezTo>
                  <a:cubicBezTo>
                    <a:pt x="485324" y="287796"/>
                    <a:pt x="417242" y="443971"/>
                    <a:pt x="316492" y="567602"/>
                  </a:cubicBezTo>
                  <a:cubicBezTo>
                    <a:pt x="253024" y="645534"/>
                    <a:pt x="165055" y="737743"/>
                    <a:pt x="80265" y="640359"/>
                  </a:cubicBezTo>
                  <a:cubicBezTo>
                    <a:pt x="5014" y="553948"/>
                    <a:pt x="-17368" y="383621"/>
                    <a:pt x="13306" y="274828"/>
                  </a:cubicBezTo>
                  <a:cubicBezTo>
                    <a:pt x="33443" y="203318"/>
                    <a:pt x="83382" y="146521"/>
                    <a:pt x="140989" y="107181"/>
                  </a:cubicBezTo>
                  <a:cubicBezTo>
                    <a:pt x="178904" y="81308"/>
                    <a:pt x="297428" y="13010"/>
                    <a:pt x="390625" y="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319CDEE6-CB2F-49F0-B237-2A26A3D1DC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84524" y="3907536"/>
              <a:ext cx="132121" cy="93006"/>
            </a:xfrm>
            <a:custGeom>
              <a:avLst/>
              <a:gdLst>
                <a:gd name="connsiteX0" fmla="*/ 252822 w 466107"/>
                <a:gd name="connsiteY0" fmla="*/ 1539 h 328114"/>
                <a:gd name="connsiteX1" fmla="*/ 451641 w 466107"/>
                <a:gd name="connsiteY1" fmla="*/ 122177 h 328114"/>
                <a:gd name="connsiteX2" fmla="*/ 391790 w 466107"/>
                <a:gd name="connsiteY2" fmla="*/ 297430 h 328114"/>
                <a:gd name="connsiteX3" fmla="*/ 8614 w 466107"/>
                <a:gd name="connsiteY3" fmla="*/ 243252 h 328114"/>
                <a:gd name="connsiteX4" fmla="*/ 45897 w 466107"/>
                <a:gd name="connsiteY4" fmla="*/ 97302 h 328114"/>
                <a:gd name="connsiteX5" fmla="*/ 252822 w 466107"/>
                <a:gd name="connsiteY5" fmla="*/ 1539 h 3281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466107" h="328114">
                  <a:moveTo>
                    <a:pt x="252822" y="1539"/>
                  </a:moveTo>
                  <a:cubicBezTo>
                    <a:pt x="335429" y="-10494"/>
                    <a:pt x="418848" y="49794"/>
                    <a:pt x="451641" y="122177"/>
                  </a:cubicBezTo>
                  <a:cubicBezTo>
                    <a:pt x="479697" y="184273"/>
                    <a:pt x="470594" y="255285"/>
                    <a:pt x="391790" y="297430"/>
                  </a:cubicBezTo>
                  <a:cubicBezTo>
                    <a:pt x="301077" y="345935"/>
                    <a:pt x="55935" y="343254"/>
                    <a:pt x="8614" y="243252"/>
                  </a:cubicBezTo>
                  <a:cubicBezTo>
                    <a:pt x="-12895" y="197678"/>
                    <a:pt x="8240" y="136766"/>
                    <a:pt x="45897" y="97302"/>
                  </a:cubicBezTo>
                  <a:cubicBezTo>
                    <a:pt x="98704" y="42064"/>
                    <a:pt x="181872" y="11950"/>
                    <a:pt x="252822" y="1539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venir Next LT Pro Light"/>
                <a:ea typeface="+mn-ea"/>
                <a:cs typeface="+mn-cs"/>
              </a:endParaRPr>
            </a:p>
          </p:txBody>
        </p:sp>
        <p:sp>
          <p:nvSpPr>
            <p:cNvPr id="73" name="Graphic 12">
              <a:extLst>
                <a:ext uri="{FF2B5EF4-FFF2-40B4-BE49-F238E27FC236}">
                  <a16:creationId xmlns:a16="http://schemas.microsoft.com/office/drawing/2014/main" id="{3DD82286-02D2-4210-A797-5D502D44A38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142141" y="3272152"/>
              <a:ext cx="180625" cy="158824"/>
            </a:xfrm>
            <a:custGeom>
              <a:avLst/>
              <a:gdLst>
                <a:gd name="connsiteX0" fmla="*/ 63289 w 3341477"/>
                <a:gd name="connsiteY0" fmla="*/ 1933384 h 2938167"/>
                <a:gd name="connsiteX1" fmla="*/ 263314 w 3341477"/>
                <a:gd name="connsiteY1" fmla="*/ 514159 h 2938167"/>
                <a:gd name="connsiteX2" fmla="*/ 1098276 w 3341477"/>
                <a:gd name="connsiteY2" fmla="*/ 952 h 2938167"/>
                <a:gd name="connsiteX3" fmla="*/ 2654089 w 3341477"/>
                <a:gd name="connsiteY3" fmla="*/ 371284 h 2938167"/>
                <a:gd name="connsiteX4" fmla="*/ 3219398 w 3341477"/>
                <a:gd name="connsiteY4" fmla="*/ 2080926 h 2938167"/>
                <a:gd name="connsiteX5" fmla="*/ 2044489 w 3341477"/>
                <a:gd name="connsiteY5" fmla="*/ 2933509 h 2938167"/>
                <a:gd name="connsiteX6" fmla="*/ 453814 w 3341477"/>
                <a:gd name="connsiteY6" fmla="*/ 2495359 h 2938167"/>
                <a:gd name="connsiteX7" fmla="*/ 63289 w 3341477"/>
                <a:gd name="connsiteY7" fmla="*/ 1933384 h 293816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3341477" h="2938167">
                  <a:moveTo>
                    <a:pt x="63289" y="1933384"/>
                  </a:moveTo>
                  <a:cubicBezTo>
                    <a:pt x="56717" y="1895856"/>
                    <a:pt x="-165311" y="914209"/>
                    <a:pt x="263314" y="514159"/>
                  </a:cubicBezTo>
                  <a:cubicBezTo>
                    <a:pt x="691939" y="114109"/>
                    <a:pt x="609262" y="11620"/>
                    <a:pt x="1098276" y="952"/>
                  </a:cubicBezTo>
                  <a:cubicBezTo>
                    <a:pt x="1587289" y="-9716"/>
                    <a:pt x="2320714" y="66484"/>
                    <a:pt x="2654089" y="371284"/>
                  </a:cubicBezTo>
                  <a:cubicBezTo>
                    <a:pt x="2987464" y="676084"/>
                    <a:pt x="3603732" y="1514094"/>
                    <a:pt x="3219398" y="2080926"/>
                  </a:cubicBezTo>
                  <a:cubicBezTo>
                    <a:pt x="2835064" y="2647759"/>
                    <a:pt x="2558839" y="2895409"/>
                    <a:pt x="2044489" y="2933509"/>
                  </a:cubicBezTo>
                  <a:cubicBezTo>
                    <a:pt x="1530139" y="2971609"/>
                    <a:pt x="701464" y="2771584"/>
                    <a:pt x="453814" y="2495359"/>
                  </a:cubicBezTo>
                  <a:cubicBezTo>
                    <a:pt x="206164" y="2219134"/>
                    <a:pt x="101389" y="2152459"/>
                    <a:pt x="63289" y="1933384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Graphic 15">
              <a:extLst>
                <a:ext uri="{FF2B5EF4-FFF2-40B4-BE49-F238E27FC236}">
                  <a16:creationId xmlns:a16="http://schemas.microsoft.com/office/drawing/2014/main" id="{735449F4-80DA-4E06-B3B6-B9F519F4A63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602136" y="3379098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Graphic 15">
              <a:extLst>
                <a:ext uri="{FF2B5EF4-FFF2-40B4-BE49-F238E27FC236}">
                  <a16:creationId xmlns:a16="http://schemas.microsoft.com/office/drawing/2014/main" id="{61FABA3B-05B6-433C-90F9-8D9691A840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48005" y="3504095"/>
              <a:ext cx="82388" cy="75292"/>
            </a:xfrm>
            <a:custGeom>
              <a:avLst/>
              <a:gdLst>
                <a:gd name="connsiteX0" fmla="*/ 17664 w 5240764"/>
                <a:gd name="connsiteY0" fmla="*/ 2947947 h 4789394"/>
                <a:gd name="connsiteX1" fmla="*/ 903489 w 5240764"/>
                <a:gd name="connsiteY1" fmla="*/ 195222 h 4789394"/>
                <a:gd name="connsiteX2" fmla="*/ 3560964 w 5240764"/>
                <a:gd name="connsiteY2" fmla="*/ 357147 h 4789394"/>
                <a:gd name="connsiteX3" fmla="*/ 5240602 w 5240764"/>
                <a:gd name="connsiteY3" fmla="*/ 2076409 h 4789394"/>
                <a:gd name="connsiteX4" fmla="*/ 4568328 w 5240764"/>
                <a:gd name="connsiteY4" fmla="*/ 3879397 h 4789394"/>
                <a:gd name="connsiteX5" fmla="*/ 3284739 w 5240764"/>
                <a:gd name="connsiteY5" fmla="*/ 4605297 h 4789394"/>
                <a:gd name="connsiteX6" fmla="*/ 1074939 w 5240764"/>
                <a:gd name="connsiteY6" fmla="*/ 4357647 h 4789394"/>
                <a:gd name="connsiteX7" fmla="*/ 15187 w 5240764"/>
                <a:gd name="connsiteY7" fmla="*/ 2830313 h 478939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5240764" h="4789394">
                  <a:moveTo>
                    <a:pt x="17664" y="2947947"/>
                  </a:moveTo>
                  <a:cubicBezTo>
                    <a:pt x="17664" y="2900322"/>
                    <a:pt x="-201411" y="490497"/>
                    <a:pt x="903489" y="195222"/>
                  </a:cubicBezTo>
                  <a:cubicBezTo>
                    <a:pt x="2008389" y="-100053"/>
                    <a:pt x="2598939" y="-71478"/>
                    <a:pt x="3560964" y="357147"/>
                  </a:cubicBezTo>
                  <a:cubicBezTo>
                    <a:pt x="4522989" y="785772"/>
                    <a:pt x="5253271" y="1338222"/>
                    <a:pt x="5240602" y="2076409"/>
                  </a:cubicBezTo>
                  <a:cubicBezTo>
                    <a:pt x="5227934" y="2814597"/>
                    <a:pt x="4842267" y="3677276"/>
                    <a:pt x="4568328" y="3879397"/>
                  </a:cubicBezTo>
                  <a:cubicBezTo>
                    <a:pt x="4294389" y="4081422"/>
                    <a:pt x="4065789" y="4548147"/>
                    <a:pt x="3284739" y="4605297"/>
                  </a:cubicBezTo>
                  <a:cubicBezTo>
                    <a:pt x="2503689" y="4662447"/>
                    <a:pt x="1579764" y="5110122"/>
                    <a:pt x="1074939" y="4357647"/>
                  </a:cubicBezTo>
                  <a:cubicBezTo>
                    <a:pt x="570114" y="3605172"/>
                    <a:pt x="12615" y="3617554"/>
                    <a:pt x="15187" y="2830313"/>
                  </a:cubicBezTo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E1FEBA45-D0A3-4091-9956-161EDA21A0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343727" y="3666564"/>
              <a:ext cx="173527" cy="138496"/>
            </a:xfrm>
            <a:custGeom>
              <a:avLst/>
              <a:gdLst>
                <a:gd name="connsiteX0" fmla="*/ 237392 w 789043"/>
                <a:gd name="connsiteY0" fmla="*/ 81 h 629754"/>
                <a:gd name="connsiteX1" fmla="*/ 758692 w 789043"/>
                <a:gd name="connsiteY1" fmla="*/ 233550 h 629754"/>
                <a:gd name="connsiteX2" fmla="*/ 650647 w 789043"/>
                <a:gd name="connsiteY2" fmla="*/ 335111 h 629754"/>
                <a:gd name="connsiteX3" fmla="*/ 315041 w 789043"/>
                <a:gd name="connsiteY3" fmla="*/ 584992 h 629754"/>
                <a:gd name="connsiteX4" fmla="*/ 192159 w 789043"/>
                <a:gd name="connsiteY4" fmla="*/ 625953 h 629754"/>
                <a:gd name="connsiteX5" fmla="*/ 124264 w 789043"/>
                <a:gd name="connsiteY5" fmla="*/ 552260 h 629754"/>
                <a:gd name="connsiteX6" fmla="*/ 1631 w 789043"/>
                <a:gd name="connsiteY6" fmla="*/ 133735 h 629754"/>
                <a:gd name="connsiteX7" fmla="*/ 35422 w 789043"/>
                <a:gd name="connsiteY7" fmla="*/ 14157 h 629754"/>
                <a:gd name="connsiteX8" fmla="*/ 113728 w 789043"/>
                <a:gd name="connsiteY8" fmla="*/ 378 h 629754"/>
                <a:gd name="connsiteX9" fmla="*/ 237392 w 789043"/>
                <a:gd name="connsiteY9" fmla="*/ 81 h 62975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789043" h="629754">
                  <a:moveTo>
                    <a:pt x="237392" y="81"/>
                  </a:moveTo>
                  <a:cubicBezTo>
                    <a:pt x="474795" y="-992"/>
                    <a:pt x="907215" y="10463"/>
                    <a:pt x="758692" y="233550"/>
                  </a:cubicBezTo>
                  <a:cubicBezTo>
                    <a:pt x="731135" y="274948"/>
                    <a:pt x="690486" y="305435"/>
                    <a:pt x="650647" y="335111"/>
                  </a:cubicBezTo>
                  <a:cubicBezTo>
                    <a:pt x="538737" y="418405"/>
                    <a:pt x="426889" y="501698"/>
                    <a:pt x="315041" y="584992"/>
                  </a:cubicBezTo>
                  <a:cubicBezTo>
                    <a:pt x="278943" y="611863"/>
                    <a:pt x="234865" y="640167"/>
                    <a:pt x="192159" y="625953"/>
                  </a:cubicBezTo>
                  <a:cubicBezTo>
                    <a:pt x="159614" y="615105"/>
                    <a:pt x="139851" y="582810"/>
                    <a:pt x="124264" y="552260"/>
                  </a:cubicBezTo>
                  <a:cubicBezTo>
                    <a:pt x="57742" y="422021"/>
                    <a:pt x="15908" y="279250"/>
                    <a:pt x="1631" y="133735"/>
                  </a:cubicBezTo>
                  <a:cubicBezTo>
                    <a:pt x="-2671" y="90343"/>
                    <a:pt x="-676" y="38596"/>
                    <a:pt x="35422" y="14157"/>
                  </a:cubicBezTo>
                  <a:cubicBezTo>
                    <a:pt x="57804" y="-931"/>
                    <a:pt x="86795" y="-557"/>
                    <a:pt x="113728" y="378"/>
                  </a:cubicBezTo>
                  <a:cubicBezTo>
                    <a:pt x="138207" y="1243"/>
                    <a:pt x="182606" y="328"/>
                    <a:pt x="237392" y="8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129194727"/>
      </p:ext>
    </p:extLst>
  </p:cSld>
  <p:clrMapOvr>
    <a:masterClrMapping/>
  </p:clrMapOvr>
</p:sld>
</file>

<file path=ppt/theme/theme1.xml><?xml version="1.0" encoding="utf-8"?>
<a:theme xmlns:a="http://schemas.openxmlformats.org/drawingml/2006/main" name="RocaVTI">
  <a:themeElements>
    <a:clrScheme name="Custom 101">
      <a:dk1>
        <a:sysClr val="windowText" lastClr="000000"/>
      </a:dk1>
      <a:lt1>
        <a:sysClr val="window" lastClr="FFFFFF"/>
      </a:lt1>
      <a:dk2>
        <a:srgbClr val="463443"/>
      </a:dk2>
      <a:lt2>
        <a:srgbClr val="F3F0E9"/>
      </a:lt2>
      <a:accent1>
        <a:srgbClr val="D45E5E"/>
      </a:accent1>
      <a:accent2>
        <a:srgbClr val="D49D8C"/>
      </a:accent2>
      <a:accent3>
        <a:srgbClr val="BF873A"/>
      </a:accent3>
      <a:accent4>
        <a:srgbClr val="C05050"/>
      </a:accent4>
      <a:accent5>
        <a:srgbClr val="A89F68"/>
      </a:accent5>
      <a:accent6>
        <a:srgbClr val="8F6B8A"/>
      </a:accent6>
      <a:hlink>
        <a:srgbClr val="D75681"/>
      </a:hlink>
      <a:folHlink>
        <a:srgbClr val="6C9D92"/>
      </a:folHlink>
    </a:clrScheme>
    <a:fontScheme name="Custom 36">
      <a:majorFont>
        <a:latin typeface="Georgia Pro Semibold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ocaVTI" id="{D79FE1D1-0489-4A69-8531-D0B8CDC31CBE}" vid="{CEBA7FE6-C04B-474E-964F-B022887AD13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127</TotalTime>
  <Words>376</Words>
  <Application>Microsoft Office PowerPoint</Application>
  <PresentationFormat>Widescreen</PresentationFormat>
  <Paragraphs>36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Avenir Next LT Pro</vt:lpstr>
      <vt:lpstr>Avenir Next LT Pro Light</vt:lpstr>
      <vt:lpstr>Georgia Pro Semibold</vt:lpstr>
      <vt:lpstr>Wingdings</vt:lpstr>
      <vt:lpstr>RocaVTI</vt:lpstr>
      <vt:lpstr>MOBILE DATA ACQUISITION SYSTEM  MODA</vt:lpstr>
      <vt:lpstr>Home page of MODA</vt:lpstr>
      <vt:lpstr>MODA</vt:lpstr>
      <vt:lpstr>MODA</vt:lpstr>
      <vt:lpstr>MODA</vt:lpstr>
      <vt:lpstr>MODA</vt:lpstr>
      <vt:lpstr>No Test/Non approved category</vt:lpstr>
      <vt:lpstr>MODA</vt:lpstr>
      <vt:lpstr>MODA</vt:lpstr>
      <vt:lpstr>MODA</vt:lpstr>
      <vt:lpstr>MODA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MOBILE DATA ACQUISITION SYSTEM</dc:title>
  <dc:creator>Bharath Kumar</dc:creator>
  <cp:lastModifiedBy>Bharath Kumar</cp:lastModifiedBy>
  <cp:revision>24</cp:revision>
  <dcterms:created xsi:type="dcterms:W3CDTF">2023-11-10T07:10:31Z</dcterms:created>
  <dcterms:modified xsi:type="dcterms:W3CDTF">2023-11-12T05:16:54Z</dcterms:modified>
</cp:coreProperties>
</file>